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3"/>
  </p:notesMasterIdLst>
  <p:sldIdLst>
    <p:sldId id="256" r:id="rId2"/>
    <p:sldId id="282" r:id="rId3"/>
    <p:sldId id="346" r:id="rId4"/>
    <p:sldId id="347" r:id="rId5"/>
    <p:sldId id="348" r:id="rId6"/>
    <p:sldId id="349" r:id="rId7"/>
    <p:sldId id="350" r:id="rId8"/>
    <p:sldId id="351" r:id="rId9"/>
    <p:sldId id="352" r:id="rId10"/>
    <p:sldId id="354" r:id="rId11"/>
    <p:sldId id="355" r:id="rId12"/>
    <p:sldId id="356" r:id="rId13"/>
    <p:sldId id="357" r:id="rId14"/>
    <p:sldId id="358" r:id="rId15"/>
    <p:sldId id="359" r:id="rId16"/>
    <p:sldId id="360" r:id="rId17"/>
    <p:sldId id="361" r:id="rId18"/>
    <p:sldId id="362" r:id="rId19"/>
    <p:sldId id="364" r:id="rId20"/>
    <p:sldId id="365" r:id="rId21"/>
    <p:sldId id="281" r:id="rId22"/>
  </p:sldIdLst>
  <p:sldSz cx="12192000" cy="6858000"/>
  <p:notesSz cx="6858000" cy="9144000"/>
  <p:embeddedFontLst>
    <p:embeddedFont>
      <p:font typeface="Baloo Da 2" panose="020B0604020202020204" charset="0"/>
      <p:regular r:id="rId24"/>
      <p:bold r:id="rId25"/>
    </p:embeddedFont>
    <p:embeddedFont>
      <p:font typeface="Times" panose="02020603050405020304" pitchFamily="18"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pos="416" userDrawn="1">
          <p15:clr>
            <a:srgbClr val="A4A3A4"/>
          </p15:clr>
        </p15:guide>
        <p15:guide id="2" pos="7256" userDrawn="1">
          <p15:clr>
            <a:srgbClr val="A4A3A4"/>
          </p15:clr>
        </p15:guide>
        <p15:guide id="3" orient="horz" pos="1320" userDrawn="1">
          <p15:clr>
            <a:srgbClr val="A4A3A4"/>
          </p15:clr>
        </p15:guide>
        <p15:guide id="4" orient="horz" pos="712" userDrawn="1">
          <p15:clr>
            <a:srgbClr val="A4A3A4"/>
          </p15:clr>
        </p15:guide>
        <p15:guide id="5" orient="horz" pos="3928" userDrawn="1">
          <p15:clr>
            <a:srgbClr val="A4A3A4"/>
          </p15:clr>
        </p15:guide>
        <p15:guide id="6" orient="horz"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4061"/>
    <a:srgbClr val="4F81BD"/>
    <a:srgbClr val="9BBB59"/>
    <a:srgbClr val="00E1C6"/>
    <a:srgbClr val="D3E5F1"/>
    <a:srgbClr val="BC5073"/>
    <a:srgbClr val="EBC48A"/>
    <a:srgbClr val="DC95AA"/>
    <a:srgbClr val="C34E70"/>
    <a:srgbClr val="5A9A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907" autoAdjust="0"/>
    <p:restoredTop sz="94660"/>
  </p:normalViewPr>
  <p:slideViewPr>
    <p:cSldViewPr snapToGrid="0">
      <p:cViewPr varScale="1">
        <p:scale>
          <a:sx n="82" d="100"/>
          <a:sy n="82" d="100"/>
        </p:scale>
        <p:origin x="173" y="72"/>
      </p:cViewPr>
      <p:guideLst>
        <p:guide pos="416"/>
        <p:guide pos="7256"/>
        <p:guide orient="horz" pos="1320"/>
        <p:guide orient="horz" pos="712"/>
        <p:guide orient="horz" pos="3928"/>
        <p:guide orient="horz" pos="386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 name="Google Shape;3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2860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5144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0753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3752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8354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7870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4452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5092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6641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5595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8115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6076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414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5535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7978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4084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4381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2504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4"/>
        <p:cNvGrpSpPr/>
        <p:nvPr/>
      </p:nvGrpSpPr>
      <p:grpSpPr>
        <a:xfrm>
          <a:off x="0" y="0"/>
          <a:ext cx="0" cy="0"/>
          <a:chOff x="0" y="0"/>
          <a:chExt cx="0" cy="0"/>
        </a:xfrm>
      </p:grpSpPr>
      <p:sp>
        <p:nvSpPr>
          <p:cNvPr id="25" name="Google Shape;25;p28"/>
          <p:cNvSpPr txBox="1">
            <a:spLocks noGrp="1"/>
          </p:cNvSpPr>
          <p:nvPr>
            <p:ph type="ctrTitle"/>
          </p:nvPr>
        </p:nvSpPr>
        <p:spPr>
          <a:xfrm>
            <a:off x="1595269" y="1122363"/>
            <a:ext cx="9001462"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800"/>
              <a:buFont typeface="Arial" panose="020B0604020202020204"/>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28"/>
          <p:cNvSpPr txBox="1">
            <a:spLocks noGrp="1"/>
          </p:cNvSpPr>
          <p:nvPr>
            <p:ph type="subTitle" idx="1"/>
          </p:nvPr>
        </p:nvSpPr>
        <p:spPr>
          <a:xfrm>
            <a:off x="1595269" y="3602038"/>
            <a:ext cx="9001462" cy="1655762"/>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1000"/>
              </a:spcBef>
              <a:spcAft>
                <a:spcPts val="0"/>
              </a:spcAft>
              <a:buClr>
                <a:schemeClr val="lt1"/>
              </a:buClr>
              <a:buSzPts val="2400"/>
              <a:buNone/>
              <a:defRPr sz="2400"/>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120000"/>
              </a:lnSpc>
              <a:spcBef>
                <a:spcPts val="500"/>
              </a:spcBef>
              <a:spcAft>
                <a:spcPts val="0"/>
              </a:spcAft>
              <a:buClr>
                <a:schemeClr val="lt1"/>
              </a:buClr>
              <a:buSzPts val="1600"/>
              <a:buNone/>
              <a:defRPr sz="1600"/>
            </a:lvl6pPr>
            <a:lvl7pPr lvl="6" algn="ctr">
              <a:lnSpc>
                <a:spcPct val="120000"/>
              </a:lnSpc>
              <a:spcBef>
                <a:spcPts val="500"/>
              </a:spcBef>
              <a:spcAft>
                <a:spcPts val="0"/>
              </a:spcAft>
              <a:buClr>
                <a:schemeClr val="lt1"/>
              </a:buClr>
              <a:buSzPts val="1600"/>
              <a:buNone/>
              <a:defRPr sz="1600"/>
            </a:lvl7pPr>
            <a:lvl8pPr lvl="7" algn="ctr">
              <a:lnSpc>
                <a:spcPct val="120000"/>
              </a:lnSpc>
              <a:spcBef>
                <a:spcPts val="500"/>
              </a:spcBef>
              <a:spcAft>
                <a:spcPts val="0"/>
              </a:spcAft>
              <a:buClr>
                <a:schemeClr val="lt1"/>
              </a:buClr>
              <a:buSzPts val="1600"/>
              <a:buNone/>
              <a:defRPr sz="1600"/>
            </a:lvl8pPr>
            <a:lvl9pPr lvl="8" algn="ctr">
              <a:lnSpc>
                <a:spcPct val="120000"/>
              </a:lnSpc>
              <a:spcBef>
                <a:spcPts val="500"/>
              </a:spcBef>
              <a:spcAft>
                <a:spcPts val="0"/>
              </a:spcAft>
              <a:buClr>
                <a:schemeClr val="lt1"/>
              </a:buClr>
              <a:buSzPts val="1600"/>
              <a:buNone/>
              <a:defRPr sz="1600"/>
            </a:lvl9pPr>
          </a:lstStyle>
          <a:p>
            <a:endParaRPr/>
          </a:p>
        </p:txBody>
      </p:sp>
      <p:sp>
        <p:nvSpPr>
          <p:cNvPr id="27" name="Google Shape;27;p2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8"/>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idx="1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1.xml"/><Relationship Id="rId7"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Shape 9"/>
        <p:cNvGrpSpPr/>
        <p:nvPr/>
      </p:nvGrpSpPr>
      <p:grpSpPr>
        <a:xfrm>
          <a:off x="0" y="0"/>
          <a:ext cx="0" cy="0"/>
          <a:chOff x="0" y="0"/>
          <a:chExt cx="0" cy="0"/>
        </a:xfrm>
      </p:grpSpPr>
      <p:pic>
        <p:nvPicPr>
          <p:cNvPr id="10" name="Google Shape;10;p27"/>
          <p:cNvPicPr preferRelativeResize="0"/>
          <p:nvPr/>
        </p:nvPicPr>
        <p:blipFill rotWithShape="1">
          <a:blip r:embed="rId5"/>
          <a:srcRect/>
          <a:stretch>
            <a:fillRect/>
          </a:stretch>
        </p:blipFill>
        <p:spPr>
          <a:xfrm>
            <a:off x="46843" y="45104"/>
            <a:ext cx="12110367" cy="797878"/>
          </a:xfrm>
          <a:prstGeom prst="rect">
            <a:avLst/>
          </a:prstGeom>
          <a:noFill/>
          <a:ln w="38100" cap="sq" cmpd="sng">
            <a:solidFill>
              <a:srgbClr val="92D05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11" name="Google Shape;11;p27"/>
          <p:cNvPicPr preferRelativeResize="0"/>
          <p:nvPr/>
        </p:nvPicPr>
        <p:blipFill rotWithShape="1">
          <a:blip r:embed="rId6"/>
          <a:srcRect/>
          <a:stretch>
            <a:fillRect/>
          </a:stretch>
        </p:blipFill>
        <p:spPr>
          <a:xfrm>
            <a:off x="-10160" y="5862541"/>
            <a:ext cx="12195363" cy="1001821"/>
          </a:xfrm>
          <a:prstGeom prst="rect">
            <a:avLst/>
          </a:prstGeom>
          <a:noFill/>
          <a:ln>
            <a:noFill/>
          </a:ln>
        </p:spPr>
      </p:pic>
      <p:sp>
        <p:nvSpPr>
          <p:cNvPr id="12" name="Google Shape;12;p2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1"/>
              </a:buClr>
              <a:buSzPts val="3400"/>
              <a:buFont typeface="Arial" panose="020B0604020202020204"/>
              <a:buNone/>
              <a:defRPr sz="34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7"/>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lt1"/>
              </a:buClr>
              <a:buSzPts val="2000"/>
              <a:buFont typeface="Arial" panose="020B0604020202020204"/>
              <a:buChar char="•"/>
              <a:defRPr sz="20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42900" algn="l" rtl="0">
              <a:lnSpc>
                <a:spcPct val="12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1371600" marR="0" lvl="2" indent="-330200" algn="l" rtl="0">
              <a:lnSpc>
                <a:spcPct val="120000"/>
              </a:lnSpc>
              <a:spcBef>
                <a:spcPts val="500"/>
              </a:spcBef>
              <a:spcAft>
                <a:spcPts val="0"/>
              </a:spcAft>
              <a:buClr>
                <a:schemeClr val="lt1"/>
              </a:buClr>
              <a:buSzPts val="1600"/>
              <a:buFont typeface="Arial" panose="020B0604020202020204"/>
              <a:buChar char="•"/>
              <a:defRPr sz="16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0000"/>
              </a:lnSpc>
              <a:spcBef>
                <a:spcPts val="500"/>
              </a:spcBef>
              <a:spcAft>
                <a:spcPts val="0"/>
              </a:spcAft>
              <a:buClr>
                <a:schemeClr val="lt1"/>
              </a:buClr>
              <a:buSzPts val="1400"/>
              <a:buFont typeface="Arial" panose="020B0604020202020204"/>
              <a:buChar char="•"/>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20000"/>
              </a:lnSpc>
              <a:spcBef>
                <a:spcPts val="500"/>
              </a:spcBef>
              <a:spcAft>
                <a:spcPts val="0"/>
              </a:spcAft>
              <a:buClr>
                <a:schemeClr val="lt1"/>
              </a:buClr>
              <a:buSzPts val="1200"/>
              <a:buFont typeface="Arial" panose="020B0604020202020204"/>
              <a:buChar char="•"/>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20000"/>
              </a:lnSpc>
              <a:spcBef>
                <a:spcPts val="500"/>
              </a:spcBef>
              <a:spcAft>
                <a:spcPts val="0"/>
              </a:spcAft>
              <a:buClr>
                <a:schemeClr val="lt1"/>
              </a:buClr>
              <a:buSzPts val="1200"/>
              <a:buFont typeface="Arial" panose="020B0604020202020204"/>
              <a:buChar char="•"/>
              <a:defRPr sz="1200" b="0" i="0" u="none" strike="noStrike" cap="none">
                <a:solidFill>
                  <a:schemeClr val="lt1"/>
                </a:solidFill>
                <a:latin typeface="Baloo Da 2"/>
                <a:ea typeface="Baloo Da 2"/>
                <a:cs typeface="Baloo Da 2"/>
                <a:sym typeface="Baloo Da 2"/>
              </a:defRPr>
            </a:lvl6pPr>
            <a:lvl7pPr marL="3200400" marR="0" lvl="6" indent="-304800" algn="l" rtl="0">
              <a:lnSpc>
                <a:spcPct val="120000"/>
              </a:lnSpc>
              <a:spcBef>
                <a:spcPts val="500"/>
              </a:spcBef>
              <a:spcAft>
                <a:spcPts val="0"/>
              </a:spcAft>
              <a:buClr>
                <a:schemeClr val="lt1"/>
              </a:buClr>
              <a:buSzPts val="1200"/>
              <a:buFont typeface="Arial" panose="020B0604020202020204"/>
              <a:buChar char="•"/>
              <a:defRPr sz="1200" b="0" i="0" u="none" strike="noStrike" cap="none">
                <a:solidFill>
                  <a:schemeClr val="lt1"/>
                </a:solidFill>
                <a:latin typeface="Baloo Da 2"/>
                <a:ea typeface="Baloo Da 2"/>
                <a:cs typeface="Baloo Da 2"/>
                <a:sym typeface="Baloo Da 2"/>
              </a:defRPr>
            </a:lvl7pPr>
            <a:lvl8pPr marL="3657600" marR="0" lvl="7" indent="-304800" algn="l" rtl="0">
              <a:lnSpc>
                <a:spcPct val="120000"/>
              </a:lnSpc>
              <a:spcBef>
                <a:spcPts val="500"/>
              </a:spcBef>
              <a:spcAft>
                <a:spcPts val="0"/>
              </a:spcAft>
              <a:buClr>
                <a:schemeClr val="lt1"/>
              </a:buClr>
              <a:buSzPts val="1200"/>
              <a:buFont typeface="Arial" panose="020B0604020202020204"/>
              <a:buChar char="•"/>
              <a:defRPr sz="1200" b="0" i="0" u="none" strike="noStrike" cap="none">
                <a:solidFill>
                  <a:schemeClr val="lt1"/>
                </a:solidFill>
                <a:latin typeface="Baloo Da 2"/>
                <a:ea typeface="Baloo Da 2"/>
                <a:cs typeface="Baloo Da 2"/>
                <a:sym typeface="Baloo Da 2"/>
              </a:defRPr>
            </a:lvl8pPr>
            <a:lvl9pPr marL="4114800" marR="0" lvl="8" indent="-304800" algn="l" rtl="0">
              <a:lnSpc>
                <a:spcPct val="120000"/>
              </a:lnSpc>
              <a:spcBef>
                <a:spcPts val="500"/>
              </a:spcBef>
              <a:spcAft>
                <a:spcPts val="0"/>
              </a:spcAft>
              <a:buClr>
                <a:schemeClr val="lt1"/>
              </a:buClr>
              <a:buSzPts val="1200"/>
              <a:buFont typeface="Arial" panose="020B0604020202020204"/>
              <a:buChar char="•"/>
              <a:defRPr sz="1200" b="0" i="0" u="none" strike="noStrike" cap="none">
                <a:solidFill>
                  <a:schemeClr val="lt1"/>
                </a:solidFill>
                <a:latin typeface="Baloo Da 2"/>
                <a:ea typeface="Baloo Da 2"/>
                <a:cs typeface="Baloo Da 2"/>
                <a:sym typeface="Baloo Da 2"/>
              </a:defRPr>
            </a:lvl9pPr>
          </a:lstStyle>
          <a:p>
            <a:endParaRPr/>
          </a:p>
        </p:txBody>
      </p:sp>
      <p:sp>
        <p:nvSpPr>
          <p:cNvPr id="14" name="Google Shape;14;p2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lt1"/>
                </a:solidFill>
                <a:latin typeface="Baloo Da 2"/>
                <a:ea typeface="Baloo Da 2"/>
                <a:cs typeface="Baloo Da 2"/>
                <a:sym typeface="Baloo Da 2"/>
              </a:defRPr>
            </a:lvl1pPr>
            <a:lvl2pPr marR="0" lvl="1" algn="l" rtl="0">
              <a:spcBef>
                <a:spcPts val="0"/>
              </a:spcBef>
              <a:spcAft>
                <a:spcPts val="0"/>
              </a:spcAft>
              <a:buSzPts val="1400"/>
              <a:buNone/>
              <a:defRPr sz="1800" b="0" i="0" u="none" strike="noStrike" cap="none">
                <a:solidFill>
                  <a:schemeClr val="lt1"/>
                </a:solidFill>
                <a:latin typeface="Baloo Da 2"/>
                <a:ea typeface="Baloo Da 2"/>
                <a:cs typeface="Baloo Da 2"/>
                <a:sym typeface="Baloo Da 2"/>
              </a:defRPr>
            </a:lvl2pPr>
            <a:lvl3pPr marR="0" lvl="2" algn="l" rtl="0">
              <a:spcBef>
                <a:spcPts val="0"/>
              </a:spcBef>
              <a:spcAft>
                <a:spcPts val="0"/>
              </a:spcAft>
              <a:buSzPts val="1400"/>
              <a:buNone/>
              <a:defRPr sz="1800" b="0" i="0" u="none" strike="noStrike" cap="none">
                <a:solidFill>
                  <a:schemeClr val="lt1"/>
                </a:solidFill>
                <a:latin typeface="Baloo Da 2"/>
                <a:ea typeface="Baloo Da 2"/>
                <a:cs typeface="Baloo Da 2"/>
                <a:sym typeface="Baloo Da 2"/>
              </a:defRPr>
            </a:lvl3pPr>
            <a:lvl4pPr marR="0" lvl="3" algn="l" rtl="0">
              <a:spcBef>
                <a:spcPts val="0"/>
              </a:spcBef>
              <a:spcAft>
                <a:spcPts val="0"/>
              </a:spcAft>
              <a:buSzPts val="1400"/>
              <a:buNone/>
              <a:defRPr sz="1800" b="0" i="0" u="none" strike="noStrike" cap="none">
                <a:solidFill>
                  <a:schemeClr val="lt1"/>
                </a:solidFill>
                <a:latin typeface="Baloo Da 2"/>
                <a:ea typeface="Baloo Da 2"/>
                <a:cs typeface="Baloo Da 2"/>
                <a:sym typeface="Baloo Da 2"/>
              </a:defRPr>
            </a:lvl4pPr>
            <a:lvl5pPr marR="0" lvl="4" algn="l" rtl="0">
              <a:spcBef>
                <a:spcPts val="0"/>
              </a:spcBef>
              <a:spcAft>
                <a:spcPts val="0"/>
              </a:spcAft>
              <a:buSzPts val="1400"/>
              <a:buNone/>
              <a:defRPr sz="1800" b="0" i="0" u="none" strike="noStrike" cap="none">
                <a:solidFill>
                  <a:schemeClr val="lt1"/>
                </a:solidFill>
                <a:latin typeface="Baloo Da 2"/>
                <a:ea typeface="Baloo Da 2"/>
                <a:cs typeface="Baloo Da 2"/>
                <a:sym typeface="Baloo Da 2"/>
              </a:defRPr>
            </a:lvl5pPr>
            <a:lvl6pPr marR="0" lvl="5" algn="l" rtl="0">
              <a:spcBef>
                <a:spcPts val="0"/>
              </a:spcBef>
              <a:spcAft>
                <a:spcPts val="0"/>
              </a:spcAft>
              <a:buSzPts val="1400"/>
              <a:buNone/>
              <a:defRPr sz="1800" b="0" i="0" u="none" strike="noStrike" cap="none">
                <a:solidFill>
                  <a:schemeClr val="lt1"/>
                </a:solidFill>
                <a:latin typeface="Baloo Da 2"/>
                <a:ea typeface="Baloo Da 2"/>
                <a:cs typeface="Baloo Da 2"/>
                <a:sym typeface="Baloo Da 2"/>
              </a:defRPr>
            </a:lvl6pPr>
            <a:lvl7pPr marR="0" lvl="6" algn="l" rtl="0">
              <a:spcBef>
                <a:spcPts val="0"/>
              </a:spcBef>
              <a:spcAft>
                <a:spcPts val="0"/>
              </a:spcAft>
              <a:buSzPts val="1400"/>
              <a:buNone/>
              <a:defRPr sz="1800" b="0" i="0" u="none" strike="noStrike" cap="none">
                <a:solidFill>
                  <a:schemeClr val="lt1"/>
                </a:solidFill>
                <a:latin typeface="Baloo Da 2"/>
                <a:ea typeface="Baloo Da 2"/>
                <a:cs typeface="Baloo Da 2"/>
                <a:sym typeface="Baloo Da 2"/>
              </a:defRPr>
            </a:lvl7pPr>
            <a:lvl8pPr marR="0" lvl="7" algn="l" rtl="0">
              <a:spcBef>
                <a:spcPts val="0"/>
              </a:spcBef>
              <a:spcAft>
                <a:spcPts val="0"/>
              </a:spcAft>
              <a:buSzPts val="1400"/>
              <a:buNone/>
              <a:defRPr sz="1800" b="0" i="0" u="none" strike="noStrike" cap="none">
                <a:solidFill>
                  <a:schemeClr val="lt1"/>
                </a:solidFill>
                <a:latin typeface="Baloo Da 2"/>
                <a:ea typeface="Baloo Da 2"/>
                <a:cs typeface="Baloo Da 2"/>
                <a:sym typeface="Baloo Da 2"/>
              </a:defRPr>
            </a:lvl8pPr>
            <a:lvl9pPr marR="0" lvl="8" algn="l" rtl="0">
              <a:spcBef>
                <a:spcPts val="0"/>
              </a:spcBef>
              <a:spcAft>
                <a:spcPts val="0"/>
              </a:spcAft>
              <a:buSzPts val="1400"/>
              <a:buNone/>
              <a:defRPr sz="1800" b="0" i="0" u="none" strike="noStrike" cap="none">
                <a:solidFill>
                  <a:schemeClr val="lt1"/>
                </a:solidFill>
                <a:latin typeface="Baloo Da 2"/>
                <a:ea typeface="Baloo Da 2"/>
                <a:cs typeface="Baloo Da 2"/>
                <a:sym typeface="Baloo Da 2"/>
              </a:defRPr>
            </a:lvl9pPr>
          </a:lstStyle>
          <a:p>
            <a:endParaRPr/>
          </a:p>
        </p:txBody>
      </p:sp>
      <p:sp>
        <p:nvSpPr>
          <p:cNvPr id="15" name="Google Shape;15;p27"/>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lt1"/>
                </a:solidFill>
                <a:latin typeface="Baloo Da 2"/>
                <a:ea typeface="Baloo Da 2"/>
                <a:cs typeface="Baloo Da 2"/>
                <a:sym typeface="Baloo Da 2"/>
              </a:defRPr>
            </a:lvl1pPr>
            <a:lvl2pPr marR="0" lvl="1" algn="l" rtl="0">
              <a:spcBef>
                <a:spcPts val="0"/>
              </a:spcBef>
              <a:spcAft>
                <a:spcPts val="0"/>
              </a:spcAft>
              <a:buSzPts val="1400"/>
              <a:buNone/>
              <a:defRPr sz="1800" b="0" i="0" u="none" strike="noStrike" cap="none">
                <a:solidFill>
                  <a:schemeClr val="lt1"/>
                </a:solidFill>
                <a:latin typeface="Baloo Da 2"/>
                <a:ea typeface="Baloo Da 2"/>
                <a:cs typeface="Baloo Da 2"/>
                <a:sym typeface="Baloo Da 2"/>
              </a:defRPr>
            </a:lvl2pPr>
            <a:lvl3pPr marR="0" lvl="2" algn="l" rtl="0">
              <a:spcBef>
                <a:spcPts val="0"/>
              </a:spcBef>
              <a:spcAft>
                <a:spcPts val="0"/>
              </a:spcAft>
              <a:buSzPts val="1400"/>
              <a:buNone/>
              <a:defRPr sz="1800" b="0" i="0" u="none" strike="noStrike" cap="none">
                <a:solidFill>
                  <a:schemeClr val="lt1"/>
                </a:solidFill>
                <a:latin typeface="Baloo Da 2"/>
                <a:ea typeface="Baloo Da 2"/>
                <a:cs typeface="Baloo Da 2"/>
                <a:sym typeface="Baloo Da 2"/>
              </a:defRPr>
            </a:lvl3pPr>
            <a:lvl4pPr marR="0" lvl="3" algn="l" rtl="0">
              <a:spcBef>
                <a:spcPts val="0"/>
              </a:spcBef>
              <a:spcAft>
                <a:spcPts val="0"/>
              </a:spcAft>
              <a:buSzPts val="1400"/>
              <a:buNone/>
              <a:defRPr sz="1800" b="0" i="0" u="none" strike="noStrike" cap="none">
                <a:solidFill>
                  <a:schemeClr val="lt1"/>
                </a:solidFill>
                <a:latin typeface="Baloo Da 2"/>
                <a:ea typeface="Baloo Da 2"/>
                <a:cs typeface="Baloo Da 2"/>
                <a:sym typeface="Baloo Da 2"/>
              </a:defRPr>
            </a:lvl4pPr>
            <a:lvl5pPr marR="0" lvl="4" algn="l" rtl="0">
              <a:spcBef>
                <a:spcPts val="0"/>
              </a:spcBef>
              <a:spcAft>
                <a:spcPts val="0"/>
              </a:spcAft>
              <a:buSzPts val="1400"/>
              <a:buNone/>
              <a:defRPr sz="1800" b="0" i="0" u="none" strike="noStrike" cap="none">
                <a:solidFill>
                  <a:schemeClr val="lt1"/>
                </a:solidFill>
                <a:latin typeface="Baloo Da 2"/>
                <a:ea typeface="Baloo Da 2"/>
                <a:cs typeface="Baloo Da 2"/>
                <a:sym typeface="Baloo Da 2"/>
              </a:defRPr>
            </a:lvl5pPr>
            <a:lvl6pPr marR="0" lvl="5" algn="l" rtl="0">
              <a:spcBef>
                <a:spcPts val="0"/>
              </a:spcBef>
              <a:spcAft>
                <a:spcPts val="0"/>
              </a:spcAft>
              <a:buSzPts val="1400"/>
              <a:buNone/>
              <a:defRPr sz="1800" b="0" i="0" u="none" strike="noStrike" cap="none">
                <a:solidFill>
                  <a:schemeClr val="lt1"/>
                </a:solidFill>
                <a:latin typeface="Baloo Da 2"/>
                <a:ea typeface="Baloo Da 2"/>
                <a:cs typeface="Baloo Da 2"/>
                <a:sym typeface="Baloo Da 2"/>
              </a:defRPr>
            </a:lvl6pPr>
            <a:lvl7pPr marR="0" lvl="6" algn="l" rtl="0">
              <a:spcBef>
                <a:spcPts val="0"/>
              </a:spcBef>
              <a:spcAft>
                <a:spcPts val="0"/>
              </a:spcAft>
              <a:buSzPts val="1400"/>
              <a:buNone/>
              <a:defRPr sz="1800" b="0" i="0" u="none" strike="noStrike" cap="none">
                <a:solidFill>
                  <a:schemeClr val="lt1"/>
                </a:solidFill>
                <a:latin typeface="Baloo Da 2"/>
                <a:ea typeface="Baloo Da 2"/>
                <a:cs typeface="Baloo Da 2"/>
                <a:sym typeface="Baloo Da 2"/>
              </a:defRPr>
            </a:lvl7pPr>
            <a:lvl8pPr marR="0" lvl="7" algn="l" rtl="0">
              <a:spcBef>
                <a:spcPts val="0"/>
              </a:spcBef>
              <a:spcAft>
                <a:spcPts val="0"/>
              </a:spcAft>
              <a:buSzPts val="1400"/>
              <a:buNone/>
              <a:defRPr sz="1800" b="0" i="0" u="none" strike="noStrike" cap="none">
                <a:solidFill>
                  <a:schemeClr val="lt1"/>
                </a:solidFill>
                <a:latin typeface="Baloo Da 2"/>
                <a:ea typeface="Baloo Da 2"/>
                <a:cs typeface="Baloo Da 2"/>
                <a:sym typeface="Baloo Da 2"/>
              </a:defRPr>
            </a:lvl8pPr>
            <a:lvl9pPr marR="0" lvl="8" algn="l" rtl="0">
              <a:spcBef>
                <a:spcPts val="0"/>
              </a:spcBef>
              <a:spcAft>
                <a:spcPts val="0"/>
              </a:spcAft>
              <a:buSzPts val="1400"/>
              <a:buNone/>
              <a:defRPr sz="1800" b="0" i="0" u="none" strike="noStrike" cap="none">
                <a:solidFill>
                  <a:schemeClr val="lt1"/>
                </a:solidFill>
                <a:latin typeface="Baloo Da 2"/>
                <a:ea typeface="Baloo Da 2"/>
                <a:cs typeface="Baloo Da 2"/>
                <a:sym typeface="Baloo Da 2"/>
              </a:defRPr>
            </a:lvl9pPr>
          </a:lstStyle>
          <a:p>
            <a:endParaRPr/>
          </a:p>
        </p:txBody>
      </p:sp>
      <p:sp>
        <p:nvSpPr>
          <p:cNvPr id="16" name="Google Shape;16;p2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Baloo Da 2"/>
                <a:ea typeface="Baloo Da 2"/>
                <a:cs typeface="Baloo Da 2"/>
                <a:sym typeface="Baloo Da 2"/>
              </a:defRPr>
            </a:lvl1pPr>
            <a:lvl2pPr marL="0" marR="0" lvl="1" indent="0" algn="r" rtl="0">
              <a:spcBef>
                <a:spcPts val="0"/>
              </a:spcBef>
              <a:buNone/>
              <a:defRPr sz="1000" b="0" i="0" u="none" strike="noStrike" cap="none">
                <a:solidFill>
                  <a:schemeClr val="lt1"/>
                </a:solidFill>
                <a:latin typeface="Baloo Da 2"/>
                <a:ea typeface="Baloo Da 2"/>
                <a:cs typeface="Baloo Da 2"/>
                <a:sym typeface="Baloo Da 2"/>
              </a:defRPr>
            </a:lvl2pPr>
            <a:lvl3pPr marL="0" marR="0" lvl="2" indent="0" algn="r" rtl="0">
              <a:spcBef>
                <a:spcPts val="0"/>
              </a:spcBef>
              <a:buNone/>
              <a:defRPr sz="1000" b="0" i="0" u="none" strike="noStrike" cap="none">
                <a:solidFill>
                  <a:schemeClr val="lt1"/>
                </a:solidFill>
                <a:latin typeface="Baloo Da 2"/>
                <a:ea typeface="Baloo Da 2"/>
                <a:cs typeface="Baloo Da 2"/>
                <a:sym typeface="Baloo Da 2"/>
              </a:defRPr>
            </a:lvl3pPr>
            <a:lvl4pPr marL="0" marR="0" lvl="3" indent="0" algn="r" rtl="0">
              <a:spcBef>
                <a:spcPts val="0"/>
              </a:spcBef>
              <a:buNone/>
              <a:defRPr sz="1000" b="0" i="0" u="none" strike="noStrike" cap="none">
                <a:solidFill>
                  <a:schemeClr val="lt1"/>
                </a:solidFill>
                <a:latin typeface="Baloo Da 2"/>
                <a:ea typeface="Baloo Da 2"/>
                <a:cs typeface="Baloo Da 2"/>
                <a:sym typeface="Baloo Da 2"/>
              </a:defRPr>
            </a:lvl4pPr>
            <a:lvl5pPr marL="0" marR="0" lvl="4" indent="0" algn="r" rtl="0">
              <a:spcBef>
                <a:spcPts val="0"/>
              </a:spcBef>
              <a:buNone/>
              <a:defRPr sz="1000" b="0" i="0" u="none" strike="noStrike" cap="none">
                <a:solidFill>
                  <a:schemeClr val="lt1"/>
                </a:solidFill>
                <a:latin typeface="Baloo Da 2"/>
                <a:ea typeface="Baloo Da 2"/>
                <a:cs typeface="Baloo Da 2"/>
                <a:sym typeface="Baloo Da 2"/>
              </a:defRPr>
            </a:lvl5pPr>
            <a:lvl6pPr marL="0" marR="0" lvl="5" indent="0" algn="r" rtl="0">
              <a:spcBef>
                <a:spcPts val="0"/>
              </a:spcBef>
              <a:buNone/>
              <a:defRPr sz="1000" b="0" i="0" u="none" strike="noStrike" cap="none">
                <a:solidFill>
                  <a:schemeClr val="lt1"/>
                </a:solidFill>
                <a:latin typeface="Baloo Da 2"/>
                <a:ea typeface="Baloo Da 2"/>
                <a:cs typeface="Baloo Da 2"/>
                <a:sym typeface="Baloo Da 2"/>
              </a:defRPr>
            </a:lvl6pPr>
            <a:lvl7pPr marL="0" marR="0" lvl="6" indent="0" algn="r" rtl="0">
              <a:spcBef>
                <a:spcPts val="0"/>
              </a:spcBef>
              <a:buNone/>
              <a:defRPr sz="1000" b="0" i="0" u="none" strike="noStrike" cap="none">
                <a:solidFill>
                  <a:schemeClr val="lt1"/>
                </a:solidFill>
                <a:latin typeface="Baloo Da 2"/>
                <a:ea typeface="Baloo Da 2"/>
                <a:cs typeface="Baloo Da 2"/>
                <a:sym typeface="Baloo Da 2"/>
              </a:defRPr>
            </a:lvl7pPr>
            <a:lvl8pPr marL="0" marR="0" lvl="7" indent="0" algn="r" rtl="0">
              <a:spcBef>
                <a:spcPts val="0"/>
              </a:spcBef>
              <a:buNone/>
              <a:defRPr sz="1000" b="0" i="0" u="none" strike="noStrike" cap="none">
                <a:solidFill>
                  <a:schemeClr val="lt1"/>
                </a:solidFill>
                <a:latin typeface="Baloo Da 2"/>
                <a:ea typeface="Baloo Da 2"/>
                <a:cs typeface="Baloo Da 2"/>
                <a:sym typeface="Baloo Da 2"/>
              </a:defRPr>
            </a:lvl8pPr>
            <a:lvl9pPr marL="0" marR="0" lvl="8" indent="0" algn="r" rtl="0">
              <a:spcBef>
                <a:spcPts val="0"/>
              </a:spcBef>
              <a:buNone/>
              <a:defRPr sz="1000" b="0" i="0" u="none" strike="noStrike" cap="none">
                <a:solidFill>
                  <a:schemeClr val="lt1"/>
                </a:solidFill>
                <a:latin typeface="Baloo Da 2"/>
                <a:ea typeface="Baloo Da 2"/>
                <a:cs typeface="Baloo Da 2"/>
                <a:sym typeface="Baloo Da 2"/>
              </a:defRPr>
            </a:lvl9pPr>
          </a:lstStyle>
          <a:p>
            <a:pPr marL="0" lvl="0" indent="0" algn="r" rtl="0">
              <a:spcBef>
                <a:spcPts val="0"/>
              </a:spcBef>
              <a:spcAft>
                <a:spcPts val="0"/>
              </a:spcAft>
              <a:buNone/>
            </a:pPr>
            <a:fld id="{00000000-1234-1234-1234-123412341234}" type="slidenum">
              <a:rPr lang="en-US"/>
              <a:t>‹#›</a:t>
            </a:fld>
            <a:endParaRPr lang="en-US"/>
          </a:p>
        </p:txBody>
      </p:sp>
      <p:pic>
        <p:nvPicPr>
          <p:cNvPr id="17" name="Google Shape;17;p27"/>
          <p:cNvPicPr preferRelativeResize="0"/>
          <p:nvPr/>
        </p:nvPicPr>
        <p:blipFill rotWithShape="1">
          <a:blip r:embed="rId7"/>
          <a:srcRect/>
          <a:stretch>
            <a:fillRect/>
          </a:stretch>
        </p:blipFill>
        <p:spPr>
          <a:xfrm>
            <a:off x="154055" y="149344"/>
            <a:ext cx="588268" cy="588268"/>
          </a:xfrm>
          <a:prstGeom prst="rect">
            <a:avLst/>
          </a:prstGeom>
          <a:noFill/>
          <a:ln>
            <a:noFill/>
          </a:ln>
        </p:spPr>
      </p:pic>
      <p:sp>
        <p:nvSpPr>
          <p:cNvPr id="18" name="Google Shape;18;p27"/>
          <p:cNvSpPr txBox="1"/>
          <p:nvPr/>
        </p:nvSpPr>
        <p:spPr>
          <a:xfrm>
            <a:off x="-45577" y="6636210"/>
            <a:ext cx="640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lt1"/>
                </a:solidFill>
                <a:latin typeface="Arial" panose="020B0604020202020204"/>
                <a:ea typeface="Arial" panose="020B0604020202020204"/>
                <a:cs typeface="Arial" panose="020B0604020202020204"/>
                <a:sym typeface="Arial" panose="020B0604020202020204"/>
              </a:rPr>
              <a:t>Webiste: https://haui.edu.vn</a:t>
            </a:r>
          </a:p>
        </p:txBody>
      </p:sp>
      <p:sp>
        <p:nvSpPr>
          <p:cNvPr id="19" name="Google Shape;19;p27"/>
          <p:cNvSpPr txBox="1"/>
          <p:nvPr/>
        </p:nvSpPr>
        <p:spPr>
          <a:xfrm>
            <a:off x="7432898" y="6622998"/>
            <a:ext cx="3395481"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000"/>
              <a:buFont typeface="Arial" panose="020B0604020202020204"/>
              <a:buNone/>
            </a:pPr>
            <a:r>
              <a:rPr lang="en-US" sz="1000" b="0" i="0" u="none" strike="noStrike" cap="none">
                <a:solidFill>
                  <a:schemeClr val="lt1"/>
                </a:solidFill>
                <a:latin typeface="Arial" panose="020B0604020202020204"/>
                <a:ea typeface="Arial" panose="020B0604020202020204"/>
                <a:cs typeface="Arial" panose="020B0604020202020204"/>
                <a:sym typeface="Arial" panose="020B0604020202020204"/>
              </a:rPr>
              <a:t>© 2021</a:t>
            </a:r>
            <a:r>
              <a:rPr lang="en-US" sz="1000" b="1" i="0" u="none" strike="noStrike" cap="none">
                <a:solidFill>
                  <a:schemeClr val="lt1"/>
                </a:solidFill>
                <a:latin typeface="Arial" panose="020B0604020202020204"/>
                <a:ea typeface="Arial" panose="020B0604020202020204"/>
                <a:cs typeface="Arial" panose="020B0604020202020204"/>
                <a:sym typeface="Arial" panose="020B0604020202020204"/>
              </a:rPr>
              <a:t> Hanoi University of Industry </a:t>
            </a:r>
            <a:r>
              <a:rPr lang="en-US" sz="1000" b="0" i="0" u="none" strike="noStrike" cap="none">
                <a:solidFill>
                  <a:schemeClr val="lt1"/>
                </a:solidFill>
                <a:latin typeface="Arial" panose="020B0604020202020204"/>
                <a:ea typeface="Arial" panose="020B0604020202020204"/>
                <a:cs typeface="Arial" panose="020B0604020202020204"/>
                <a:sym typeface="Arial" panose="020B0604020202020204"/>
              </a:rPr>
              <a:t>All rights reserved</a:t>
            </a:r>
            <a:endParaRPr sz="10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0" name="Google Shape;20;p27"/>
          <p:cNvGrpSpPr/>
          <p:nvPr/>
        </p:nvGrpSpPr>
        <p:grpSpPr>
          <a:xfrm>
            <a:off x="10695894" y="6596658"/>
            <a:ext cx="357425" cy="184511"/>
            <a:chOff x="4858544" y="3598069"/>
            <a:chExt cx="1614487" cy="833438"/>
          </a:xfrm>
        </p:grpSpPr>
        <p:sp>
          <p:nvSpPr>
            <p:cNvPr id="21" name="Google Shape;21;p27"/>
            <p:cNvSpPr/>
            <p:nvPr/>
          </p:nvSpPr>
          <p:spPr>
            <a:xfrm>
              <a:off x="4858544" y="3777457"/>
              <a:ext cx="1355725" cy="654050"/>
            </a:xfrm>
            <a:custGeom>
              <a:avLst/>
              <a:gdLst/>
              <a:ahLst/>
              <a:cxnLst/>
              <a:rect l="l" t="t" r="r" b="b"/>
              <a:pathLst>
                <a:path w="257" h="124" extrusionOk="0">
                  <a:moveTo>
                    <a:pt x="89" y="59"/>
                  </a:moveTo>
                  <a:cubicBezTo>
                    <a:pt x="98" y="44"/>
                    <a:pt x="101" y="45"/>
                    <a:pt x="101" y="45"/>
                  </a:cubicBezTo>
                  <a:cubicBezTo>
                    <a:pt x="145" y="34"/>
                    <a:pt x="214" y="2"/>
                    <a:pt x="214" y="2"/>
                  </a:cubicBezTo>
                  <a:cubicBezTo>
                    <a:pt x="221" y="0"/>
                    <a:pt x="236" y="8"/>
                    <a:pt x="247" y="29"/>
                  </a:cubicBezTo>
                  <a:cubicBezTo>
                    <a:pt x="257" y="50"/>
                    <a:pt x="247" y="60"/>
                    <a:pt x="247" y="60"/>
                  </a:cubicBezTo>
                  <a:cubicBezTo>
                    <a:pt x="148" y="119"/>
                    <a:pt x="148" y="119"/>
                    <a:pt x="148" y="119"/>
                  </a:cubicBezTo>
                  <a:cubicBezTo>
                    <a:pt x="145" y="121"/>
                    <a:pt x="139" y="119"/>
                    <a:pt x="139" y="119"/>
                  </a:cubicBezTo>
                  <a:cubicBezTo>
                    <a:pt x="108" y="105"/>
                    <a:pt x="49" y="118"/>
                    <a:pt x="45" y="110"/>
                  </a:cubicBezTo>
                  <a:cubicBezTo>
                    <a:pt x="138" y="69"/>
                    <a:pt x="138" y="69"/>
                    <a:pt x="138" y="69"/>
                  </a:cubicBezTo>
                  <a:cubicBezTo>
                    <a:pt x="141" y="71"/>
                    <a:pt x="145" y="71"/>
                    <a:pt x="149" y="69"/>
                  </a:cubicBezTo>
                  <a:cubicBezTo>
                    <a:pt x="155" y="67"/>
                    <a:pt x="158" y="61"/>
                    <a:pt x="156" y="57"/>
                  </a:cubicBezTo>
                  <a:cubicBezTo>
                    <a:pt x="154" y="53"/>
                    <a:pt x="148" y="52"/>
                    <a:pt x="142" y="55"/>
                  </a:cubicBezTo>
                  <a:cubicBezTo>
                    <a:pt x="138" y="56"/>
                    <a:pt x="135" y="60"/>
                    <a:pt x="135" y="64"/>
                  </a:cubicBezTo>
                  <a:cubicBezTo>
                    <a:pt x="0" y="124"/>
                    <a:pt x="41" y="122"/>
                    <a:pt x="89" y="5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Baloo Da 2"/>
                <a:buNone/>
              </a:pPr>
              <a:endParaRPr sz="1800" b="0" i="0" u="none" strike="noStrike" cap="none">
                <a:solidFill>
                  <a:srgbClr val="000000"/>
                </a:solidFill>
                <a:latin typeface="Baloo Da 2"/>
                <a:ea typeface="Baloo Da 2"/>
                <a:cs typeface="Baloo Da 2"/>
                <a:sym typeface="Baloo Da 2"/>
              </a:endParaRPr>
            </a:p>
          </p:txBody>
        </p:sp>
        <p:sp>
          <p:nvSpPr>
            <p:cNvPr id="22" name="Google Shape;22;p27"/>
            <p:cNvSpPr/>
            <p:nvPr/>
          </p:nvSpPr>
          <p:spPr>
            <a:xfrm>
              <a:off x="5977731" y="3598069"/>
              <a:ext cx="495300" cy="558800"/>
            </a:xfrm>
            <a:custGeom>
              <a:avLst/>
              <a:gdLst/>
              <a:ahLst/>
              <a:cxnLst/>
              <a:rect l="l" t="t" r="r" b="b"/>
              <a:pathLst>
                <a:path w="94" h="106" extrusionOk="0">
                  <a:moveTo>
                    <a:pt x="36" y="58"/>
                  </a:moveTo>
                  <a:cubicBezTo>
                    <a:pt x="19" y="26"/>
                    <a:pt x="2" y="34"/>
                    <a:pt x="2" y="34"/>
                  </a:cubicBezTo>
                  <a:cubicBezTo>
                    <a:pt x="0" y="19"/>
                    <a:pt x="14" y="15"/>
                    <a:pt x="14" y="15"/>
                  </a:cubicBezTo>
                  <a:cubicBezTo>
                    <a:pt x="14" y="15"/>
                    <a:pt x="15" y="9"/>
                    <a:pt x="21" y="8"/>
                  </a:cubicBezTo>
                  <a:cubicBezTo>
                    <a:pt x="26" y="8"/>
                    <a:pt x="40" y="4"/>
                    <a:pt x="54" y="0"/>
                  </a:cubicBezTo>
                  <a:cubicBezTo>
                    <a:pt x="70" y="12"/>
                    <a:pt x="81" y="27"/>
                    <a:pt x="88" y="45"/>
                  </a:cubicBezTo>
                  <a:cubicBezTo>
                    <a:pt x="92" y="57"/>
                    <a:pt x="94" y="71"/>
                    <a:pt x="92" y="84"/>
                  </a:cubicBezTo>
                  <a:cubicBezTo>
                    <a:pt x="84" y="90"/>
                    <a:pt x="71" y="99"/>
                    <a:pt x="69" y="101"/>
                  </a:cubicBezTo>
                  <a:cubicBezTo>
                    <a:pt x="66" y="103"/>
                    <a:pt x="60" y="104"/>
                    <a:pt x="57" y="103"/>
                  </a:cubicBezTo>
                  <a:cubicBezTo>
                    <a:pt x="54" y="101"/>
                    <a:pt x="51" y="102"/>
                    <a:pt x="51" y="102"/>
                  </a:cubicBezTo>
                  <a:cubicBezTo>
                    <a:pt x="42" y="106"/>
                    <a:pt x="32" y="98"/>
                    <a:pt x="32" y="98"/>
                  </a:cubicBezTo>
                  <a:cubicBezTo>
                    <a:pt x="32" y="98"/>
                    <a:pt x="53" y="91"/>
                    <a:pt x="36" y="5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Baloo Da 2"/>
                <a:buNone/>
              </a:pPr>
              <a:endParaRPr sz="1800" b="0" i="0" u="none" strike="noStrike" cap="none">
                <a:solidFill>
                  <a:srgbClr val="000000"/>
                </a:solidFill>
                <a:latin typeface="Baloo Da 2"/>
                <a:ea typeface="Baloo Da 2"/>
                <a:cs typeface="Baloo Da 2"/>
                <a:sym typeface="Baloo Da 2"/>
              </a:endParaRPr>
            </a:p>
          </p:txBody>
        </p:sp>
      </p:grpSp>
      <p:pic>
        <p:nvPicPr>
          <p:cNvPr id="23" name="Google Shape;23;p27"/>
          <p:cNvPicPr preferRelativeResize="0"/>
          <p:nvPr/>
        </p:nvPicPr>
        <p:blipFill rotWithShape="1">
          <a:blip r:embed="rId8"/>
          <a:srcRect/>
          <a:stretch>
            <a:fillRect/>
          </a:stretch>
        </p:blipFill>
        <p:spPr>
          <a:xfrm>
            <a:off x="10388256" y="-164569"/>
            <a:ext cx="1876166" cy="131363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33"/>
        <p:cNvGrpSpPr/>
        <p:nvPr/>
      </p:nvGrpSpPr>
      <p:grpSpPr>
        <a:xfrm>
          <a:off x="0" y="0"/>
          <a:ext cx="0" cy="0"/>
          <a:chOff x="0" y="0"/>
          <a:chExt cx="0" cy="0"/>
        </a:xfrm>
      </p:grpSpPr>
      <p:sp>
        <p:nvSpPr>
          <p:cNvPr id="34" name="Google Shape;34;p1"/>
          <p:cNvSpPr txBox="1">
            <a:spLocks noGrp="1"/>
          </p:cNvSpPr>
          <p:nvPr>
            <p:ph type="subTitle" idx="1"/>
          </p:nvPr>
        </p:nvSpPr>
        <p:spPr>
          <a:xfrm>
            <a:off x="1996751" y="139959"/>
            <a:ext cx="8546841" cy="9818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lt1"/>
              </a:buClr>
              <a:buSzPts val="4000"/>
              <a:buNone/>
            </a:pPr>
            <a:r>
              <a:rPr lang="en-US" sz="2800" b="1" dirty="0">
                <a:latin typeface="Times New Roman" panose="02020603050405020304" pitchFamily="18" charset="0"/>
                <a:ea typeface="Calibri" panose="020F0502020204030204" pitchFamily="34" charset="0"/>
                <a:cs typeface="Times New Roman" panose="02020603050405020304" pitchFamily="18" charset="0"/>
                <a:sym typeface="Baloo Da 2"/>
              </a:rPr>
              <a:t>TRƯỜNG ĐẠI HỌC CÔNG NGHIỆP HÀ NỘI</a:t>
            </a:r>
            <a:endParaRPr sz="2800" b="1" dirty="0">
              <a:latin typeface="Times New Roman" panose="02020603050405020304" pitchFamily="18" charset="0"/>
              <a:ea typeface="Calibri" panose="020F0502020204030204" pitchFamily="34" charset="0"/>
              <a:cs typeface="Times New Roman" panose="02020603050405020304" pitchFamily="18" charset="0"/>
              <a:sym typeface="Baloo Da 2"/>
            </a:endParaRPr>
          </a:p>
        </p:txBody>
      </p:sp>
      <p:sp>
        <p:nvSpPr>
          <p:cNvPr id="3" name="TextBox 7">
            <a:extLst>
              <a:ext uri="{FF2B5EF4-FFF2-40B4-BE49-F238E27FC236}">
                <a16:creationId xmlns:a16="http://schemas.microsoft.com/office/drawing/2014/main" id="{9D72A582-630A-850F-3F70-11D0331F60AA}"/>
              </a:ext>
            </a:extLst>
          </p:cNvPr>
          <p:cNvSpPr txBox="1"/>
          <p:nvPr/>
        </p:nvSpPr>
        <p:spPr>
          <a:xfrm>
            <a:off x="1158569" y="2820899"/>
            <a:ext cx="9874861" cy="1020057"/>
          </a:xfrm>
          <a:prstGeom prst="rect">
            <a:avLst/>
          </a:prstGeom>
          <a:noFill/>
          <a:ln>
            <a:noFill/>
          </a:ln>
        </p:spPr>
        <p:txBody>
          <a:bodyPr wrap="square" lIns="0" tIns="0" rIns="0" bIns="0" rtlCol="0" anchor="ctr">
            <a:noAutofit/>
          </a:bodyPr>
          <a:lstStyle/>
          <a:p>
            <a:pPr algn="ctr">
              <a:lnSpc>
                <a:spcPts val="6049"/>
              </a:lnSpc>
            </a:pPr>
            <a:endParaRPr lang="en-US" sz="5400" b="1" spc="109"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0DFEC65-FA72-E0A0-8E65-48A1BE19BF1D}"/>
              </a:ext>
            </a:extLst>
          </p:cNvPr>
          <p:cNvSpPr txBox="1"/>
          <p:nvPr/>
        </p:nvSpPr>
        <p:spPr>
          <a:xfrm>
            <a:off x="1" y="1539394"/>
            <a:ext cx="12142572" cy="2563009"/>
          </a:xfrm>
          <a:prstGeom prst="rect">
            <a:avLst/>
          </a:prstGeom>
          <a:noFill/>
        </p:spPr>
        <p:txBody>
          <a:bodyPr wrap="square">
            <a:spAutoFit/>
          </a:bodyPr>
          <a:lstStyle/>
          <a:p>
            <a:pPr marL="0" lvl="0" indent="0" algn="ctr" rtl="0">
              <a:lnSpc>
                <a:spcPct val="150000"/>
              </a:lnSpc>
              <a:spcBef>
                <a:spcPts val="0"/>
              </a:spcBef>
              <a:spcAft>
                <a:spcPts val="0"/>
              </a:spcAft>
              <a:buClr>
                <a:schemeClr val="lt1"/>
              </a:buClr>
              <a:buSzPts val="5200"/>
              <a:buFont typeface="Times New Roman"/>
              <a:buNone/>
            </a:pPr>
            <a:r>
              <a:rPr lang="en-US" sz="3000" b="1" dirty="0">
                <a:solidFill>
                  <a:schemeClr val="bg1"/>
                </a:solidFill>
                <a:latin typeface="Times New Roman"/>
                <a:ea typeface="Times New Roman"/>
                <a:cs typeface="Times New Roman"/>
                <a:sym typeface="Times New Roman"/>
              </a:rPr>
              <a:t>ĐỒ ÁN TỐT NGHIỆP</a:t>
            </a:r>
            <a:br>
              <a:rPr lang="en-US" sz="3000" b="1" dirty="0">
                <a:solidFill>
                  <a:schemeClr val="bg1"/>
                </a:solidFill>
                <a:latin typeface="Times New Roman"/>
                <a:ea typeface="Times New Roman"/>
                <a:cs typeface="Times New Roman"/>
                <a:sym typeface="Times New Roman"/>
              </a:rPr>
            </a:br>
            <a:r>
              <a:rPr lang="en-US" sz="2800" b="1" dirty="0" err="1">
                <a:solidFill>
                  <a:schemeClr val="bg1"/>
                </a:solidFill>
                <a:latin typeface="Times New Roman"/>
                <a:ea typeface="Times New Roman"/>
                <a:cs typeface="Times New Roman"/>
                <a:sym typeface="Times New Roman"/>
              </a:rPr>
              <a:t>Kiểm</a:t>
            </a:r>
            <a:r>
              <a:rPr lang="en-US" sz="2800" b="1" dirty="0">
                <a:solidFill>
                  <a:schemeClr val="bg1"/>
                </a:solidFill>
                <a:latin typeface="Times New Roman"/>
                <a:ea typeface="Times New Roman"/>
                <a:cs typeface="Times New Roman"/>
                <a:sym typeface="Times New Roman"/>
              </a:rPr>
              <a:t> </a:t>
            </a:r>
            <a:r>
              <a:rPr lang="en-US" sz="2800" b="1" dirty="0" err="1">
                <a:solidFill>
                  <a:schemeClr val="bg1"/>
                </a:solidFill>
                <a:latin typeface="Times New Roman"/>
                <a:ea typeface="Times New Roman"/>
                <a:cs typeface="Times New Roman"/>
                <a:sym typeface="Times New Roman"/>
              </a:rPr>
              <a:t>thử</a:t>
            </a:r>
            <a:r>
              <a:rPr lang="en-US" sz="2800" b="1" dirty="0">
                <a:solidFill>
                  <a:schemeClr val="bg1"/>
                </a:solidFill>
                <a:latin typeface="Times New Roman"/>
                <a:ea typeface="Times New Roman"/>
                <a:cs typeface="Times New Roman"/>
                <a:sym typeface="Times New Roman"/>
              </a:rPr>
              <a:t> </a:t>
            </a:r>
            <a:r>
              <a:rPr lang="en-US" sz="2800" b="1" dirty="0" err="1">
                <a:solidFill>
                  <a:schemeClr val="bg1"/>
                </a:solidFill>
                <a:latin typeface="Times New Roman"/>
                <a:ea typeface="Times New Roman"/>
                <a:cs typeface="Times New Roman"/>
                <a:sym typeface="Times New Roman"/>
              </a:rPr>
              <a:t>tự</a:t>
            </a:r>
            <a:r>
              <a:rPr lang="en-US" sz="2800" b="1" dirty="0">
                <a:solidFill>
                  <a:schemeClr val="bg1"/>
                </a:solidFill>
                <a:latin typeface="Times New Roman"/>
                <a:ea typeface="Times New Roman"/>
                <a:cs typeface="Times New Roman"/>
                <a:sym typeface="Times New Roman"/>
              </a:rPr>
              <a:t> </a:t>
            </a:r>
            <a:r>
              <a:rPr lang="en-US" sz="2800" b="1" dirty="0" err="1">
                <a:solidFill>
                  <a:schemeClr val="bg1"/>
                </a:solidFill>
                <a:latin typeface="Times New Roman"/>
                <a:ea typeface="Times New Roman"/>
                <a:cs typeface="Times New Roman"/>
                <a:sym typeface="Times New Roman"/>
              </a:rPr>
              <a:t>động</a:t>
            </a:r>
            <a:r>
              <a:rPr lang="en-US" sz="2800" b="1" dirty="0">
                <a:solidFill>
                  <a:schemeClr val="bg1"/>
                </a:solidFill>
                <a:latin typeface="Times New Roman"/>
                <a:ea typeface="Times New Roman"/>
                <a:cs typeface="Times New Roman"/>
                <a:sym typeface="Times New Roman"/>
              </a:rPr>
              <a:t> </a:t>
            </a:r>
            <a:r>
              <a:rPr lang="en-US" sz="2800" b="1" dirty="0" err="1">
                <a:solidFill>
                  <a:schemeClr val="bg1"/>
                </a:solidFill>
                <a:latin typeface="Times New Roman"/>
                <a:ea typeface="Times New Roman"/>
                <a:cs typeface="Times New Roman"/>
                <a:sym typeface="Times New Roman"/>
              </a:rPr>
              <a:t>bằng</a:t>
            </a:r>
            <a:r>
              <a:rPr lang="en-US" sz="2800" b="1" dirty="0">
                <a:solidFill>
                  <a:schemeClr val="bg1"/>
                </a:solidFill>
                <a:latin typeface="Times New Roman"/>
                <a:ea typeface="Times New Roman"/>
                <a:cs typeface="Times New Roman"/>
                <a:sym typeface="Times New Roman"/>
              </a:rPr>
              <a:t> </a:t>
            </a:r>
            <a:r>
              <a:rPr lang="en-US" sz="2800" b="1" dirty="0" err="1">
                <a:solidFill>
                  <a:schemeClr val="bg1"/>
                </a:solidFill>
                <a:latin typeface="Times New Roman"/>
                <a:ea typeface="Times New Roman"/>
                <a:cs typeface="Times New Roman"/>
                <a:sym typeface="Times New Roman"/>
              </a:rPr>
              <a:t>công</a:t>
            </a:r>
            <a:r>
              <a:rPr lang="en-US" sz="2800" b="1" dirty="0">
                <a:solidFill>
                  <a:schemeClr val="bg1"/>
                </a:solidFill>
                <a:latin typeface="Times New Roman"/>
                <a:ea typeface="Times New Roman"/>
                <a:cs typeface="Times New Roman"/>
                <a:sym typeface="Times New Roman"/>
              </a:rPr>
              <a:t> </a:t>
            </a:r>
            <a:r>
              <a:rPr lang="en-US" sz="2800" b="1" dirty="0" err="1">
                <a:solidFill>
                  <a:schemeClr val="bg1"/>
                </a:solidFill>
                <a:latin typeface="Times New Roman"/>
                <a:ea typeface="Times New Roman"/>
                <a:cs typeface="Times New Roman"/>
                <a:sym typeface="Times New Roman"/>
              </a:rPr>
              <a:t>cụ</a:t>
            </a:r>
            <a:r>
              <a:rPr lang="en-US" sz="2800" b="1" dirty="0">
                <a:solidFill>
                  <a:schemeClr val="bg1"/>
                </a:solidFill>
                <a:latin typeface="Times New Roman"/>
                <a:ea typeface="Times New Roman"/>
                <a:cs typeface="Times New Roman"/>
                <a:sym typeface="Times New Roman"/>
              </a:rPr>
              <a:t> Selenium </a:t>
            </a:r>
            <a:r>
              <a:rPr lang="en-US" sz="2800" b="1" dirty="0" err="1">
                <a:solidFill>
                  <a:schemeClr val="bg1"/>
                </a:solidFill>
                <a:latin typeface="Times New Roman"/>
                <a:ea typeface="Times New Roman"/>
                <a:cs typeface="Times New Roman"/>
                <a:sym typeface="Times New Roman"/>
              </a:rPr>
              <a:t>Webdriver</a:t>
            </a:r>
            <a:r>
              <a:rPr lang="en-US" sz="2800" b="1" dirty="0">
                <a:solidFill>
                  <a:schemeClr val="bg1"/>
                </a:solidFill>
                <a:latin typeface="Times New Roman"/>
                <a:ea typeface="Times New Roman"/>
                <a:cs typeface="Times New Roman"/>
                <a:sym typeface="Times New Roman"/>
              </a:rPr>
              <a:t> </a:t>
            </a:r>
            <a:r>
              <a:rPr lang="en-US" sz="2800" b="1" dirty="0" err="1">
                <a:solidFill>
                  <a:schemeClr val="bg1"/>
                </a:solidFill>
                <a:latin typeface="Times New Roman"/>
                <a:ea typeface="Times New Roman"/>
                <a:cs typeface="Times New Roman"/>
                <a:sym typeface="Times New Roman"/>
              </a:rPr>
              <a:t>cho</a:t>
            </a:r>
            <a:r>
              <a:rPr lang="en-US" sz="2800" b="1" dirty="0">
                <a:solidFill>
                  <a:schemeClr val="bg1"/>
                </a:solidFill>
                <a:latin typeface="Times New Roman"/>
                <a:ea typeface="Times New Roman"/>
                <a:cs typeface="Times New Roman"/>
                <a:sym typeface="Times New Roman"/>
              </a:rPr>
              <a:t> </a:t>
            </a:r>
            <a:r>
              <a:rPr lang="en-US" sz="2800" b="1" dirty="0" err="1">
                <a:solidFill>
                  <a:schemeClr val="bg1"/>
                </a:solidFill>
                <a:latin typeface="Times New Roman"/>
                <a:ea typeface="Times New Roman"/>
                <a:cs typeface="Times New Roman"/>
                <a:sym typeface="Times New Roman"/>
              </a:rPr>
              <a:t>hệ</a:t>
            </a:r>
            <a:r>
              <a:rPr lang="en-US" sz="2800" b="1" dirty="0">
                <a:solidFill>
                  <a:schemeClr val="bg1"/>
                </a:solidFill>
                <a:latin typeface="Times New Roman"/>
                <a:ea typeface="Times New Roman"/>
                <a:cs typeface="Times New Roman"/>
                <a:sym typeface="Times New Roman"/>
              </a:rPr>
              <a:t> </a:t>
            </a:r>
            <a:r>
              <a:rPr lang="en-US" sz="2800" b="1" dirty="0" err="1">
                <a:solidFill>
                  <a:schemeClr val="bg1"/>
                </a:solidFill>
                <a:latin typeface="Times New Roman"/>
                <a:ea typeface="Times New Roman"/>
                <a:cs typeface="Times New Roman"/>
                <a:sym typeface="Times New Roman"/>
              </a:rPr>
              <a:t>thống</a:t>
            </a:r>
            <a:r>
              <a:rPr lang="en-US" sz="2800" b="1" dirty="0">
                <a:solidFill>
                  <a:schemeClr val="bg1"/>
                </a:solidFill>
                <a:latin typeface="Times New Roman"/>
                <a:ea typeface="Times New Roman"/>
                <a:cs typeface="Times New Roman"/>
                <a:sym typeface="Times New Roman"/>
              </a:rPr>
              <a:t> website </a:t>
            </a:r>
            <a:r>
              <a:rPr lang="en-US" sz="2800" b="1" dirty="0" err="1">
                <a:solidFill>
                  <a:schemeClr val="bg1"/>
                </a:solidFill>
                <a:latin typeface="Times New Roman"/>
                <a:ea typeface="Times New Roman"/>
                <a:cs typeface="Times New Roman"/>
                <a:sym typeface="Times New Roman"/>
              </a:rPr>
              <a:t>bán</a:t>
            </a:r>
            <a:r>
              <a:rPr lang="en-US" sz="2800" b="1" dirty="0">
                <a:solidFill>
                  <a:schemeClr val="bg1"/>
                </a:solidFill>
                <a:latin typeface="Times New Roman"/>
                <a:ea typeface="Times New Roman"/>
                <a:cs typeface="Times New Roman"/>
                <a:sym typeface="Times New Roman"/>
              </a:rPr>
              <a:t> </a:t>
            </a:r>
            <a:r>
              <a:rPr lang="en-US" sz="2800" b="1" dirty="0" err="1">
                <a:solidFill>
                  <a:schemeClr val="bg1"/>
                </a:solidFill>
                <a:latin typeface="Times New Roman"/>
                <a:ea typeface="Times New Roman"/>
                <a:cs typeface="Times New Roman"/>
                <a:sym typeface="Times New Roman"/>
              </a:rPr>
              <a:t>thực</a:t>
            </a:r>
            <a:r>
              <a:rPr lang="en-US" sz="2800" b="1" dirty="0">
                <a:solidFill>
                  <a:schemeClr val="bg1"/>
                </a:solidFill>
                <a:latin typeface="Times New Roman"/>
                <a:ea typeface="Times New Roman"/>
                <a:cs typeface="Times New Roman"/>
                <a:sym typeface="Times New Roman"/>
              </a:rPr>
              <a:t> </a:t>
            </a:r>
            <a:r>
              <a:rPr lang="en-US" sz="2800" b="1" dirty="0" err="1">
                <a:solidFill>
                  <a:schemeClr val="bg1"/>
                </a:solidFill>
                <a:latin typeface="Times New Roman"/>
                <a:ea typeface="Times New Roman"/>
                <a:cs typeface="Times New Roman"/>
                <a:sym typeface="Times New Roman"/>
              </a:rPr>
              <a:t>phẩm</a:t>
            </a:r>
            <a:r>
              <a:rPr lang="en-US" sz="2800" b="1" dirty="0">
                <a:solidFill>
                  <a:schemeClr val="bg1"/>
                </a:solidFill>
                <a:latin typeface="Times New Roman"/>
                <a:ea typeface="Times New Roman"/>
                <a:cs typeface="Times New Roman"/>
                <a:sym typeface="Times New Roman"/>
              </a:rPr>
              <a:t> </a:t>
            </a:r>
            <a:r>
              <a:rPr lang="en-US" sz="2800" b="1" dirty="0" err="1">
                <a:solidFill>
                  <a:schemeClr val="bg1"/>
                </a:solidFill>
                <a:latin typeface="Times New Roman"/>
                <a:ea typeface="Times New Roman"/>
                <a:cs typeface="Times New Roman"/>
                <a:sym typeface="Times New Roman"/>
              </a:rPr>
              <a:t>chức</a:t>
            </a:r>
            <a:r>
              <a:rPr lang="en-US" sz="2800" b="1" dirty="0">
                <a:solidFill>
                  <a:schemeClr val="bg1"/>
                </a:solidFill>
                <a:latin typeface="Times New Roman"/>
                <a:ea typeface="Times New Roman"/>
                <a:cs typeface="Times New Roman"/>
                <a:sym typeface="Times New Roman"/>
              </a:rPr>
              <a:t> </a:t>
            </a:r>
            <a:r>
              <a:rPr lang="en-US" sz="2800" b="1" dirty="0" err="1">
                <a:solidFill>
                  <a:schemeClr val="bg1"/>
                </a:solidFill>
                <a:latin typeface="Times New Roman"/>
                <a:ea typeface="Times New Roman"/>
                <a:cs typeface="Times New Roman"/>
                <a:sym typeface="Times New Roman"/>
              </a:rPr>
              <a:t>năng</a:t>
            </a:r>
            <a:br>
              <a:rPr lang="en-US" sz="2400" b="1" dirty="0">
                <a:solidFill>
                  <a:schemeClr val="bg1"/>
                </a:solidFill>
                <a:latin typeface="Times New Roman"/>
                <a:ea typeface="Times New Roman"/>
                <a:cs typeface="Times New Roman"/>
                <a:sym typeface="Times New Roman"/>
              </a:rPr>
            </a:br>
            <a:endParaRPr lang="en-US" sz="2400" dirty="0">
              <a:solidFill>
                <a:schemeClr val="bg1"/>
              </a:solidFill>
            </a:endParaRPr>
          </a:p>
        </p:txBody>
      </p:sp>
      <p:sp>
        <p:nvSpPr>
          <p:cNvPr id="9" name="TextBox 8">
            <a:extLst>
              <a:ext uri="{FF2B5EF4-FFF2-40B4-BE49-F238E27FC236}">
                <a16:creationId xmlns:a16="http://schemas.microsoft.com/office/drawing/2014/main" id="{642BB4FF-5971-F17C-C038-36151699F6B4}"/>
              </a:ext>
            </a:extLst>
          </p:cNvPr>
          <p:cNvSpPr txBox="1"/>
          <p:nvPr/>
        </p:nvSpPr>
        <p:spPr>
          <a:xfrm>
            <a:off x="3491983" y="3742113"/>
            <a:ext cx="6846336" cy="2241960"/>
          </a:xfrm>
          <a:prstGeom prst="rect">
            <a:avLst/>
          </a:prstGeom>
          <a:noFill/>
        </p:spPr>
        <p:txBody>
          <a:bodyPr wrap="square">
            <a:spAutoFit/>
          </a:bodyPr>
          <a:lstStyle/>
          <a:p>
            <a:pPr marL="0" lvl="0" indent="0" rtl="0">
              <a:lnSpc>
                <a:spcPct val="150000"/>
              </a:lnSpc>
              <a:spcBef>
                <a:spcPts val="0"/>
              </a:spcBef>
              <a:spcAft>
                <a:spcPts val="0"/>
              </a:spcAft>
              <a:buClr>
                <a:schemeClr val="lt1"/>
              </a:buClr>
              <a:buSzPts val="1800"/>
              <a:buNone/>
            </a:pPr>
            <a:r>
              <a:rPr lang="vi-VN" sz="2400" b="1" dirty="0">
                <a:solidFill>
                  <a:schemeClr val="bg1"/>
                </a:solidFill>
                <a:latin typeface="Times New Roman"/>
                <a:ea typeface="Times New Roman"/>
                <a:cs typeface="Times New Roman"/>
                <a:sym typeface="Times New Roman"/>
              </a:rPr>
              <a:t>Sinh viên thực hiện: Vũ Thị Huê</a:t>
            </a:r>
          </a:p>
          <a:p>
            <a:pPr marL="0" lvl="0" indent="0" rtl="0">
              <a:lnSpc>
                <a:spcPct val="150000"/>
              </a:lnSpc>
              <a:spcBef>
                <a:spcPts val="0"/>
              </a:spcBef>
              <a:spcAft>
                <a:spcPts val="0"/>
              </a:spcAft>
              <a:buClr>
                <a:schemeClr val="lt1"/>
              </a:buClr>
              <a:buSzPts val="1800"/>
              <a:buNone/>
            </a:pPr>
            <a:r>
              <a:rPr lang="vi-VN" sz="2400" b="1" dirty="0">
                <a:solidFill>
                  <a:schemeClr val="bg1"/>
                </a:solidFill>
                <a:latin typeface="Times New Roman"/>
                <a:ea typeface="Times New Roman"/>
                <a:cs typeface="Times New Roman"/>
                <a:sym typeface="Times New Roman"/>
              </a:rPr>
              <a:t>Ngành : Công Nghệ Thông Tin</a:t>
            </a:r>
          </a:p>
          <a:p>
            <a:pPr marL="0" lvl="0" indent="0" rtl="0">
              <a:lnSpc>
                <a:spcPct val="150000"/>
              </a:lnSpc>
              <a:spcBef>
                <a:spcPts val="0"/>
              </a:spcBef>
              <a:spcAft>
                <a:spcPts val="0"/>
              </a:spcAft>
              <a:buClr>
                <a:schemeClr val="lt1"/>
              </a:buClr>
              <a:buSzPts val="1800"/>
              <a:buNone/>
            </a:pPr>
            <a:r>
              <a:rPr lang="vi-VN" sz="2400" b="1" dirty="0">
                <a:solidFill>
                  <a:schemeClr val="bg1"/>
                </a:solidFill>
                <a:latin typeface="Times New Roman"/>
                <a:ea typeface="Times New Roman"/>
                <a:cs typeface="Times New Roman"/>
                <a:sym typeface="Times New Roman"/>
              </a:rPr>
              <a:t>Mã sinh viên: 2020606267</a:t>
            </a:r>
          </a:p>
          <a:p>
            <a:pPr marL="0" lvl="0" indent="0" rtl="0">
              <a:lnSpc>
                <a:spcPct val="150000"/>
              </a:lnSpc>
              <a:spcBef>
                <a:spcPts val="0"/>
              </a:spcBef>
              <a:spcAft>
                <a:spcPts val="0"/>
              </a:spcAft>
              <a:buClr>
                <a:schemeClr val="lt1"/>
              </a:buClr>
              <a:buSzPts val="1800"/>
              <a:buNone/>
            </a:pPr>
            <a:r>
              <a:rPr lang="vi-VN" sz="2400" b="1" dirty="0">
                <a:solidFill>
                  <a:schemeClr val="bg1"/>
                </a:solidFill>
                <a:latin typeface="Times New Roman"/>
                <a:ea typeface="Times New Roman"/>
                <a:cs typeface="Times New Roman"/>
                <a:sym typeface="Times New Roman"/>
              </a:rPr>
              <a:t>Giảng viên hướng dẫn: ThS. Hoàng Quang Huy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12" name="TextBox 11">
            <a:extLst>
              <a:ext uri="{FF2B5EF4-FFF2-40B4-BE49-F238E27FC236}">
                <a16:creationId xmlns:a16="http://schemas.microsoft.com/office/drawing/2014/main" id="{998CE045-0F08-B1A9-3D93-B08519B200DD}"/>
              </a:ext>
            </a:extLst>
          </p:cNvPr>
          <p:cNvSpPr txBox="1"/>
          <p:nvPr/>
        </p:nvSpPr>
        <p:spPr>
          <a:xfrm>
            <a:off x="905069" y="160293"/>
            <a:ext cx="6419462" cy="523220"/>
          </a:xfrm>
          <a:prstGeom prst="rect">
            <a:avLst/>
          </a:prstGeom>
          <a:noFill/>
          <a:ln>
            <a:noFill/>
          </a:ln>
        </p:spPr>
        <p:txBody>
          <a:bodyPr wrap="square" rtlCol="0" anchor="ctr">
            <a:spAutoFit/>
          </a:bodyPr>
          <a:lstStyle/>
          <a:p>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3.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Ứng</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dụng</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thực</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nhiệm</a:t>
            </a:r>
            <a:endPar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0265E507-275E-0AB9-7D9C-E31A8E8DC862}"/>
              </a:ext>
            </a:extLst>
          </p:cNvPr>
          <p:cNvSpPr txBox="1"/>
          <p:nvPr/>
        </p:nvSpPr>
        <p:spPr>
          <a:xfrm>
            <a:off x="522513" y="979715"/>
            <a:ext cx="8210939" cy="661207"/>
          </a:xfrm>
          <a:prstGeom prst="rect">
            <a:avLst/>
          </a:prstGeom>
          <a:noFill/>
        </p:spPr>
        <p:txBody>
          <a:bodyPr wrap="square">
            <a:spAutoFit/>
          </a:bodyPr>
          <a:lstStyle/>
          <a:p>
            <a:pPr marL="0" marR="0" lvl="0" indent="0" algn="just" rtl="0">
              <a:lnSpc>
                <a:spcPct val="150000"/>
              </a:lnSpc>
              <a:spcBef>
                <a:spcPts val="0"/>
              </a:spcBef>
              <a:spcAft>
                <a:spcPts val="0"/>
              </a:spcAft>
              <a:buClr>
                <a:srgbClr val="000000"/>
              </a:buClr>
              <a:buSzPts val="2800"/>
              <a:buFont typeface="Arial"/>
              <a:buNone/>
            </a:pPr>
            <a:r>
              <a:rPr lang="en-US" sz="2800" b="1" dirty="0">
                <a:solidFill>
                  <a:schemeClr val="lt1"/>
                </a:solidFill>
                <a:latin typeface="Times New Roman"/>
                <a:ea typeface="Times New Roman"/>
                <a:cs typeface="Times New Roman"/>
                <a:sym typeface="Times New Roman"/>
              </a:rPr>
              <a:t>3.1 </a:t>
            </a:r>
            <a:r>
              <a:rPr lang="en-US" sz="2800" b="1" dirty="0" err="1">
                <a:solidFill>
                  <a:schemeClr val="lt1"/>
                </a:solidFill>
                <a:latin typeface="Times New Roman"/>
                <a:ea typeface="Times New Roman"/>
                <a:cs typeface="Times New Roman"/>
                <a:sym typeface="Times New Roman"/>
              </a:rPr>
              <a:t>Tổng</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quan</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về</a:t>
            </a:r>
            <a:r>
              <a:rPr lang="en-US" sz="2800" b="1" dirty="0">
                <a:solidFill>
                  <a:schemeClr val="lt1"/>
                </a:solidFill>
                <a:latin typeface="Times New Roman"/>
                <a:ea typeface="Times New Roman"/>
                <a:cs typeface="Times New Roman"/>
                <a:sym typeface="Times New Roman"/>
              </a:rPr>
              <a:t> website </a:t>
            </a:r>
            <a:r>
              <a:rPr lang="en-US" sz="2800" b="1" dirty="0" err="1">
                <a:solidFill>
                  <a:schemeClr val="lt1"/>
                </a:solidFill>
                <a:latin typeface="Times New Roman"/>
                <a:ea typeface="Times New Roman"/>
                <a:cs typeface="Times New Roman"/>
                <a:sym typeface="Times New Roman"/>
              </a:rPr>
              <a:t>bán</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thực</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phẩm</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chức</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năng</a:t>
            </a:r>
            <a:endParaRPr lang="en-US" sz="2800" b="1" dirty="0">
              <a:solidFill>
                <a:schemeClr val="lt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DF773FBB-D688-6BA5-5BDE-11F1F1E6A5F6}"/>
              </a:ext>
            </a:extLst>
          </p:cNvPr>
          <p:cNvSpPr txBox="1"/>
          <p:nvPr/>
        </p:nvSpPr>
        <p:spPr>
          <a:xfrm>
            <a:off x="709126" y="1862312"/>
            <a:ext cx="5495729" cy="3834896"/>
          </a:xfrm>
          <a:prstGeom prst="rect">
            <a:avLst/>
          </a:prstGeom>
          <a:noFill/>
        </p:spPr>
        <p:txBody>
          <a:bodyPr wrap="square" rtlCol="0">
            <a:spAutoFit/>
          </a:bodyPr>
          <a:lstStyle/>
          <a:p>
            <a:pPr marL="285750" indent="-285750" rtl="0">
              <a:lnSpc>
                <a:spcPct val="120000"/>
              </a:lnSpc>
              <a:spcBef>
                <a:spcPts val="0"/>
              </a:spcBef>
              <a:spcAft>
                <a:spcPts val="0"/>
              </a:spcAft>
              <a:buClr>
                <a:schemeClr val="bg1"/>
              </a:buClr>
              <a:buSzPct val="71000"/>
              <a:buFont typeface="Times New Roman" panose="02020603050405020304" pitchFamily="18" charset="0"/>
              <a:buChar char="ˉ"/>
            </a:pP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em</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kiểm</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thử</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website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bán</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nhằm</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đáp</a:t>
            </a:r>
            <a:r>
              <a:rPr lang="en-US" sz="2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ứng</a:t>
            </a:r>
            <a:r>
              <a:rPr lang="en-US" sz="2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nhu</a:t>
            </a:r>
            <a:r>
              <a:rPr lang="en-US" sz="2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cầu</a:t>
            </a:r>
            <a:r>
              <a:rPr lang="en-US" sz="2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mua</a:t>
            </a:r>
            <a:r>
              <a:rPr lang="en-US" sz="2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và</a:t>
            </a:r>
            <a:r>
              <a:rPr lang="en-US" sz="2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bán</a:t>
            </a:r>
            <a:r>
              <a:rPr lang="en-US" sz="2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hàng</a:t>
            </a:r>
            <a:r>
              <a:rPr lang="en-US" sz="2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của</a:t>
            </a:r>
            <a:r>
              <a:rPr lang="en-US" sz="2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người</a:t>
            </a:r>
            <a:r>
              <a:rPr lang="en-US" sz="2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dùng</a:t>
            </a:r>
            <a:r>
              <a:rPr lang="en-US" sz="2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trên</a:t>
            </a:r>
            <a:r>
              <a:rPr lang="en-US" sz="2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mạng</a:t>
            </a:r>
            <a:r>
              <a:rPr lang="en-US" sz="2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trực</a:t>
            </a:r>
            <a:r>
              <a:rPr lang="en-US" sz="2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tuyến</a:t>
            </a:r>
            <a:r>
              <a:rPr lang="en-US" sz="2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br>
              <a:rPr lang="vi-VN" sz="2600" dirty="0">
                <a:solidFill>
                  <a:schemeClr val="bg1"/>
                </a:solidFill>
                <a:latin typeface="Times New Roman" panose="02020603050405020304" pitchFamily="18" charset="0"/>
                <a:cs typeface="Times New Roman" panose="02020603050405020304" pitchFamily="18" charset="0"/>
              </a:rPr>
            </a:br>
            <a:endParaRPr lang="vi-VN" sz="2600" b="0" dirty="0">
              <a:solidFill>
                <a:schemeClr val="bg1"/>
              </a:solidFill>
              <a:effectLst/>
              <a:latin typeface="Times New Roman" panose="02020603050405020304" pitchFamily="18" charset="0"/>
              <a:cs typeface="Times New Roman" panose="02020603050405020304" pitchFamily="18" charset="0"/>
            </a:endParaRPr>
          </a:p>
          <a:p>
            <a:br>
              <a:rPr lang="vi-VN" sz="2800" dirty="0"/>
            </a:br>
            <a:endParaRPr lang="en-US" sz="2800" dirty="0"/>
          </a:p>
        </p:txBody>
      </p:sp>
      <p:pic>
        <p:nvPicPr>
          <p:cNvPr id="6" name="Picture 5">
            <a:extLst>
              <a:ext uri="{FF2B5EF4-FFF2-40B4-BE49-F238E27FC236}">
                <a16:creationId xmlns:a16="http://schemas.microsoft.com/office/drawing/2014/main" id="{777FC2F9-E4BA-69E4-48EF-9F375A32CFD4}"/>
              </a:ext>
            </a:extLst>
          </p:cNvPr>
          <p:cNvPicPr>
            <a:picLocks noChangeAspect="1"/>
          </p:cNvPicPr>
          <p:nvPr/>
        </p:nvPicPr>
        <p:blipFill rotWithShape="1">
          <a:blip r:embed="rId3"/>
          <a:srcRect b="18991"/>
          <a:stretch/>
        </p:blipFill>
        <p:spPr>
          <a:xfrm>
            <a:off x="6447453" y="1640923"/>
            <a:ext cx="5464630" cy="2632498"/>
          </a:xfrm>
          <a:prstGeom prst="rect">
            <a:avLst/>
          </a:prstGeom>
        </p:spPr>
      </p:pic>
      <p:sp>
        <p:nvSpPr>
          <p:cNvPr id="5" name="TextBox 4">
            <a:extLst>
              <a:ext uri="{FF2B5EF4-FFF2-40B4-BE49-F238E27FC236}">
                <a16:creationId xmlns:a16="http://schemas.microsoft.com/office/drawing/2014/main" id="{65802899-28CA-0CE2-08FE-B83BC90A4BC7}"/>
              </a:ext>
            </a:extLst>
          </p:cNvPr>
          <p:cNvSpPr txBox="1"/>
          <p:nvPr/>
        </p:nvSpPr>
        <p:spPr>
          <a:xfrm>
            <a:off x="709126" y="4387428"/>
            <a:ext cx="11146972" cy="1970989"/>
          </a:xfrm>
          <a:prstGeom prst="rect">
            <a:avLst/>
          </a:prstGeom>
          <a:noFill/>
        </p:spPr>
        <p:txBody>
          <a:bodyPr wrap="square" rtlCol="0">
            <a:spAutoFit/>
          </a:bodyPr>
          <a:lstStyle/>
          <a:p>
            <a:pPr marL="285750" indent="-285750" rtl="0">
              <a:lnSpc>
                <a:spcPct val="120000"/>
              </a:lnSpc>
              <a:spcBef>
                <a:spcPts val="0"/>
              </a:spcBef>
              <a:spcAft>
                <a:spcPts val="0"/>
              </a:spcAft>
              <a:buClr>
                <a:schemeClr val="bg1"/>
              </a:buClr>
              <a:buSzPct val="71000"/>
              <a:buFont typeface="Times New Roman" panose="02020603050405020304" pitchFamily="18" charset="0"/>
              <a:buChar char="ˉ"/>
            </a:pPr>
            <a:r>
              <a:rPr lang="en-US" sz="2600" dirty="0" err="1">
                <a:solidFill>
                  <a:schemeClr val="lt1"/>
                </a:solidFill>
                <a:latin typeface="Times New Roman"/>
                <a:ea typeface="Times New Roman"/>
                <a:cs typeface="Times New Roman"/>
                <a:sym typeface="Times New Roman"/>
              </a:rPr>
              <a:t>Đồ</a:t>
            </a:r>
            <a:r>
              <a:rPr lang="en-US" sz="2600" dirty="0">
                <a:solidFill>
                  <a:schemeClr val="lt1"/>
                </a:solidFill>
                <a:latin typeface="Times New Roman"/>
                <a:ea typeface="Times New Roman"/>
                <a:cs typeface="Times New Roman"/>
                <a:sym typeface="Times New Roman"/>
              </a:rPr>
              <a:t> </a:t>
            </a:r>
            <a:r>
              <a:rPr lang="en-US" sz="2600" dirty="0" err="1">
                <a:solidFill>
                  <a:schemeClr val="lt1"/>
                </a:solidFill>
                <a:latin typeface="Times New Roman"/>
                <a:ea typeface="Times New Roman"/>
                <a:cs typeface="Times New Roman"/>
                <a:sym typeface="Times New Roman"/>
              </a:rPr>
              <a:t>án</a:t>
            </a:r>
            <a:r>
              <a:rPr lang="en-US" sz="2600" dirty="0">
                <a:solidFill>
                  <a:schemeClr val="lt1"/>
                </a:solidFill>
                <a:latin typeface="Times New Roman"/>
                <a:ea typeface="Times New Roman"/>
                <a:cs typeface="Times New Roman"/>
                <a:sym typeface="Times New Roman"/>
              </a:rPr>
              <a:t> </a:t>
            </a:r>
            <a:r>
              <a:rPr lang="en-US" sz="2600" dirty="0" err="1">
                <a:solidFill>
                  <a:schemeClr val="lt1"/>
                </a:solidFill>
                <a:latin typeface="Times New Roman"/>
                <a:ea typeface="Times New Roman"/>
                <a:cs typeface="Times New Roman"/>
                <a:sym typeface="Times New Roman"/>
              </a:rPr>
              <a:t>thực</a:t>
            </a:r>
            <a:r>
              <a:rPr lang="en-US" sz="2600" dirty="0">
                <a:solidFill>
                  <a:schemeClr val="lt1"/>
                </a:solidFill>
                <a:latin typeface="Times New Roman"/>
                <a:ea typeface="Times New Roman"/>
                <a:cs typeface="Times New Roman"/>
                <a:sym typeface="Times New Roman"/>
              </a:rPr>
              <a:t> </a:t>
            </a:r>
            <a:r>
              <a:rPr lang="en-US" sz="2600" dirty="0" err="1">
                <a:solidFill>
                  <a:schemeClr val="lt1"/>
                </a:solidFill>
                <a:latin typeface="Times New Roman"/>
                <a:ea typeface="Times New Roman"/>
                <a:cs typeface="Times New Roman"/>
                <a:sym typeface="Times New Roman"/>
              </a:rPr>
              <a:t>hiện</a:t>
            </a:r>
            <a:r>
              <a:rPr lang="en-US" sz="2600" dirty="0">
                <a:solidFill>
                  <a:schemeClr val="lt1"/>
                </a:solidFill>
                <a:latin typeface="Times New Roman"/>
                <a:ea typeface="Times New Roman"/>
                <a:cs typeface="Times New Roman"/>
                <a:sym typeface="Times New Roman"/>
              </a:rPr>
              <a:t> </a:t>
            </a:r>
            <a:r>
              <a:rPr lang="en-US" sz="2600" dirty="0" err="1">
                <a:solidFill>
                  <a:schemeClr val="lt1"/>
                </a:solidFill>
                <a:latin typeface="Times New Roman"/>
                <a:ea typeface="Times New Roman"/>
                <a:cs typeface="Times New Roman"/>
                <a:sym typeface="Times New Roman"/>
              </a:rPr>
              <a:t>kiểm</a:t>
            </a:r>
            <a:r>
              <a:rPr lang="en-US" sz="2600" dirty="0">
                <a:solidFill>
                  <a:schemeClr val="lt1"/>
                </a:solidFill>
                <a:latin typeface="Times New Roman"/>
                <a:ea typeface="Times New Roman"/>
                <a:cs typeface="Times New Roman"/>
                <a:sym typeface="Times New Roman"/>
              </a:rPr>
              <a:t> </a:t>
            </a:r>
            <a:r>
              <a:rPr lang="en-US" sz="2600" dirty="0" err="1">
                <a:solidFill>
                  <a:schemeClr val="lt1"/>
                </a:solidFill>
                <a:latin typeface="Times New Roman"/>
                <a:ea typeface="Times New Roman"/>
                <a:cs typeface="Times New Roman"/>
                <a:sym typeface="Times New Roman"/>
              </a:rPr>
              <a:t>thử</a:t>
            </a:r>
            <a:r>
              <a:rPr lang="en-US" sz="2600" dirty="0">
                <a:solidFill>
                  <a:schemeClr val="lt1"/>
                </a:solidFill>
                <a:latin typeface="Times New Roman"/>
                <a:ea typeface="Times New Roman"/>
                <a:cs typeface="Times New Roman"/>
                <a:sym typeface="Times New Roman"/>
              </a:rPr>
              <a:t> </a:t>
            </a:r>
            <a:r>
              <a:rPr lang="en-US" sz="2600" dirty="0" err="1">
                <a:solidFill>
                  <a:schemeClr val="lt1"/>
                </a:solidFill>
                <a:latin typeface="Times New Roman"/>
                <a:ea typeface="Times New Roman"/>
                <a:cs typeface="Times New Roman"/>
                <a:sym typeface="Times New Roman"/>
              </a:rPr>
              <a:t>các</a:t>
            </a:r>
            <a:r>
              <a:rPr lang="en-US" sz="2600" dirty="0">
                <a:solidFill>
                  <a:schemeClr val="lt1"/>
                </a:solidFill>
                <a:latin typeface="Times New Roman"/>
                <a:ea typeface="Times New Roman"/>
                <a:cs typeface="Times New Roman"/>
                <a:sym typeface="Times New Roman"/>
              </a:rPr>
              <a:t> </a:t>
            </a:r>
            <a:r>
              <a:rPr lang="en-US" sz="2600" dirty="0" err="1">
                <a:solidFill>
                  <a:schemeClr val="lt1"/>
                </a:solidFill>
                <a:latin typeface="Times New Roman"/>
                <a:ea typeface="Times New Roman"/>
                <a:cs typeface="Times New Roman"/>
                <a:sym typeface="Times New Roman"/>
              </a:rPr>
              <a:t>chức</a:t>
            </a:r>
            <a:r>
              <a:rPr lang="en-US" sz="2600" dirty="0">
                <a:solidFill>
                  <a:schemeClr val="lt1"/>
                </a:solidFill>
                <a:latin typeface="Times New Roman"/>
                <a:ea typeface="Times New Roman"/>
                <a:cs typeface="Times New Roman"/>
                <a:sym typeface="Times New Roman"/>
              </a:rPr>
              <a:t> </a:t>
            </a:r>
            <a:r>
              <a:rPr lang="en-US" sz="2600" dirty="0" err="1">
                <a:solidFill>
                  <a:schemeClr val="lt1"/>
                </a:solidFill>
                <a:latin typeface="Times New Roman"/>
                <a:ea typeface="Times New Roman"/>
                <a:cs typeface="Times New Roman"/>
                <a:sym typeface="Times New Roman"/>
              </a:rPr>
              <a:t>năng</a:t>
            </a:r>
            <a:r>
              <a:rPr lang="en-US" sz="2600" dirty="0">
                <a:solidFill>
                  <a:schemeClr val="lt1"/>
                </a:solidFill>
                <a:latin typeface="Times New Roman"/>
                <a:ea typeface="Times New Roman"/>
                <a:cs typeface="Times New Roman"/>
                <a:sym typeface="Times New Roman"/>
              </a:rPr>
              <a:t> </a:t>
            </a:r>
            <a:r>
              <a:rPr lang="en-US" sz="2600" dirty="0" err="1">
                <a:solidFill>
                  <a:schemeClr val="lt1"/>
                </a:solidFill>
                <a:latin typeface="Times New Roman"/>
                <a:ea typeface="Times New Roman"/>
                <a:cs typeface="Times New Roman"/>
                <a:sym typeface="Times New Roman"/>
              </a:rPr>
              <a:t>của</a:t>
            </a:r>
            <a:r>
              <a:rPr lang="en-US" sz="2600" dirty="0">
                <a:solidFill>
                  <a:schemeClr val="lt1"/>
                </a:solidFill>
                <a:latin typeface="Times New Roman"/>
                <a:ea typeface="Times New Roman"/>
                <a:cs typeface="Times New Roman"/>
                <a:sym typeface="Times New Roman"/>
              </a:rPr>
              <a:t> </a:t>
            </a:r>
            <a:r>
              <a:rPr lang="en-US" sz="2600" b="0" i="0" u="none" strike="noStrike" cap="none" dirty="0">
                <a:solidFill>
                  <a:schemeClr val="lt1"/>
                </a:solidFill>
                <a:latin typeface="Times New Roman"/>
                <a:ea typeface="Times New Roman"/>
                <a:cs typeface="Times New Roman"/>
                <a:sym typeface="Times New Roman"/>
              </a:rPr>
              <a:t>website </a:t>
            </a:r>
            <a:r>
              <a:rPr lang="en-US" sz="2600" b="0" i="0" u="none" strike="noStrike" cap="none" dirty="0" err="1">
                <a:solidFill>
                  <a:schemeClr val="lt1"/>
                </a:solidFill>
                <a:latin typeface="Times New Roman"/>
                <a:ea typeface="Times New Roman"/>
                <a:cs typeface="Times New Roman"/>
                <a:sym typeface="Times New Roman"/>
              </a:rPr>
              <a:t>bán</a:t>
            </a:r>
            <a:r>
              <a:rPr lang="en-US" sz="2600" b="0" i="0" u="none" strike="noStrike" cap="none" dirty="0">
                <a:solidFill>
                  <a:schemeClr val="lt1"/>
                </a:solidFill>
                <a:latin typeface="Times New Roman"/>
                <a:ea typeface="Times New Roman"/>
                <a:cs typeface="Times New Roman"/>
                <a:sym typeface="Times New Roman"/>
              </a:rPr>
              <a:t> </a:t>
            </a:r>
            <a:r>
              <a:rPr lang="en-US" sz="2600" b="0" i="0" u="none" strike="noStrike" cap="none" dirty="0" err="1">
                <a:solidFill>
                  <a:schemeClr val="lt1"/>
                </a:solidFill>
                <a:latin typeface="Times New Roman"/>
                <a:ea typeface="Times New Roman"/>
                <a:cs typeface="Times New Roman"/>
                <a:sym typeface="Times New Roman"/>
              </a:rPr>
              <a:t>thực</a:t>
            </a:r>
            <a:r>
              <a:rPr lang="en-US" sz="2600" b="0" i="0" u="none" strike="noStrike" cap="none" dirty="0">
                <a:solidFill>
                  <a:schemeClr val="lt1"/>
                </a:solidFill>
                <a:latin typeface="Times New Roman"/>
                <a:ea typeface="Times New Roman"/>
                <a:cs typeface="Times New Roman"/>
                <a:sym typeface="Times New Roman"/>
              </a:rPr>
              <a:t> </a:t>
            </a:r>
            <a:r>
              <a:rPr lang="en-US" sz="2600" b="0" i="0" u="none" strike="noStrike" cap="none" dirty="0" err="1">
                <a:solidFill>
                  <a:schemeClr val="lt1"/>
                </a:solidFill>
                <a:latin typeface="Times New Roman"/>
                <a:ea typeface="Times New Roman"/>
                <a:cs typeface="Times New Roman"/>
                <a:sym typeface="Times New Roman"/>
              </a:rPr>
              <a:t>phẩm</a:t>
            </a:r>
            <a:r>
              <a:rPr lang="en-US" sz="2600" b="0" i="0" u="none" strike="noStrike" cap="none" dirty="0">
                <a:solidFill>
                  <a:schemeClr val="lt1"/>
                </a:solidFill>
                <a:latin typeface="Times New Roman"/>
                <a:ea typeface="Times New Roman"/>
                <a:cs typeface="Times New Roman"/>
                <a:sym typeface="Times New Roman"/>
              </a:rPr>
              <a:t> </a:t>
            </a:r>
            <a:r>
              <a:rPr lang="en-US" sz="2600" b="0" i="0" u="none" strike="noStrike" cap="none" dirty="0" err="1">
                <a:solidFill>
                  <a:schemeClr val="lt1"/>
                </a:solidFill>
                <a:latin typeface="Times New Roman"/>
                <a:ea typeface="Times New Roman"/>
                <a:cs typeface="Times New Roman"/>
                <a:sym typeface="Times New Roman"/>
              </a:rPr>
              <a:t>chức</a:t>
            </a:r>
            <a:r>
              <a:rPr lang="en-US" sz="2600" b="0" i="0" u="none" strike="noStrike" cap="none" dirty="0">
                <a:solidFill>
                  <a:schemeClr val="lt1"/>
                </a:solidFill>
                <a:latin typeface="Times New Roman"/>
                <a:ea typeface="Times New Roman"/>
                <a:cs typeface="Times New Roman"/>
                <a:sym typeface="Times New Roman"/>
              </a:rPr>
              <a:t> </a:t>
            </a:r>
            <a:r>
              <a:rPr lang="en-US" sz="2600" b="0" i="0" u="none" strike="noStrike" cap="none" dirty="0" err="1">
                <a:solidFill>
                  <a:schemeClr val="lt1"/>
                </a:solidFill>
                <a:latin typeface="Times New Roman"/>
                <a:ea typeface="Times New Roman"/>
                <a:cs typeface="Times New Roman"/>
                <a:sym typeface="Times New Roman"/>
              </a:rPr>
              <a:t>năng</a:t>
            </a:r>
            <a:r>
              <a:rPr lang="en-US" sz="2600" b="0" i="0" u="none" strike="noStrike" cap="none" dirty="0">
                <a:solidFill>
                  <a:schemeClr val="lt1"/>
                </a:solidFill>
                <a:latin typeface="Times New Roman"/>
                <a:ea typeface="Times New Roman"/>
                <a:cs typeface="Times New Roman"/>
                <a:sym typeface="Times New Roman"/>
              </a:rPr>
              <a:t>:</a:t>
            </a:r>
            <a:r>
              <a:rPr lang="en-US" sz="2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đăng</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ký</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đăng</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đăng</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xuất</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tìm</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kiếm</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sản</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gửi</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liên</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cập</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đặt</a:t>
            </a:r>
            <a:r>
              <a:rPr lang="en-US" sz="2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hàng</a:t>
            </a:r>
            <a:r>
              <a:rPr lang="en-US" sz="2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xem</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lịch</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đặt</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giỏ</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đơn</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0074246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12" name="TextBox 11">
            <a:extLst>
              <a:ext uri="{FF2B5EF4-FFF2-40B4-BE49-F238E27FC236}">
                <a16:creationId xmlns:a16="http://schemas.microsoft.com/office/drawing/2014/main" id="{998CE045-0F08-B1A9-3D93-B08519B200DD}"/>
              </a:ext>
            </a:extLst>
          </p:cNvPr>
          <p:cNvSpPr txBox="1"/>
          <p:nvPr/>
        </p:nvSpPr>
        <p:spPr>
          <a:xfrm>
            <a:off x="905069" y="160293"/>
            <a:ext cx="6419462" cy="523220"/>
          </a:xfrm>
          <a:prstGeom prst="rect">
            <a:avLst/>
          </a:prstGeom>
          <a:noFill/>
          <a:ln>
            <a:noFill/>
          </a:ln>
        </p:spPr>
        <p:txBody>
          <a:bodyPr wrap="square" rtlCol="0" anchor="ctr">
            <a:spAutoFit/>
          </a:bodyPr>
          <a:lstStyle/>
          <a:p>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3.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Ứng</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dụng</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thực</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nhiệm</a:t>
            </a:r>
            <a:endPar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0265E507-275E-0AB9-7D9C-E31A8E8DC862}"/>
              </a:ext>
            </a:extLst>
          </p:cNvPr>
          <p:cNvSpPr txBox="1"/>
          <p:nvPr/>
        </p:nvSpPr>
        <p:spPr>
          <a:xfrm>
            <a:off x="522513" y="979715"/>
            <a:ext cx="8210939" cy="661207"/>
          </a:xfrm>
          <a:prstGeom prst="rect">
            <a:avLst/>
          </a:prstGeom>
          <a:noFill/>
        </p:spPr>
        <p:txBody>
          <a:bodyPr wrap="square">
            <a:spAutoFit/>
          </a:bodyPr>
          <a:lstStyle/>
          <a:p>
            <a:pPr marL="0" marR="0" lvl="0" indent="0" algn="just" rtl="0">
              <a:lnSpc>
                <a:spcPct val="150000"/>
              </a:lnSpc>
              <a:spcBef>
                <a:spcPts val="0"/>
              </a:spcBef>
              <a:spcAft>
                <a:spcPts val="0"/>
              </a:spcAft>
              <a:buClr>
                <a:srgbClr val="000000"/>
              </a:buClr>
              <a:buSzPts val="2800"/>
              <a:buFont typeface="Arial"/>
              <a:buNone/>
            </a:pPr>
            <a:r>
              <a:rPr lang="en-US" sz="2800" b="1" dirty="0">
                <a:solidFill>
                  <a:schemeClr val="lt1"/>
                </a:solidFill>
                <a:latin typeface="Times New Roman"/>
                <a:ea typeface="Times New Roman"/>
                <a:cs typeface="Times New Roman"/>
                <a:sym typeface="Times New Roman"/>
              </a:rPr>
              <a:t>3.2 </a:t>
            </a:r>
            <a:r>
              <a:rPr lang="en-US" sz="2800" b="1" dirty="0" err="1">
                <a:solidFill>
                  <a:schemeClr val="lt1"/>
                </a:solidFill>
                <a:latin typeface="Times New Roman"/>
                <a:ea typeface="Times New Roman"/>
                <a:cs typeface="Times New Roman"/>
                <a:sym typeface="Times New Roman"/>
              </a:rPr>
              <a:t>Thiết</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kế</a:t>
            </a:r>
            <a:r>
              <a:rPr lang="en-US" sz="2800" b="1" dirty="0">
                <a:solidFill>
                  <a:schemeClr val="lt1"/>
                </a:solidFill>
                <a:latin typeface="Times New Roman"/>
                <a:ea typeface="Times New Roman"/>
                <a:cs typeface="Times New Roman"/>
                <a:sym typeface="Times New Roman"/>
              </a:rPr>
              <a:t> ca </a:t>
            </a:r>
            <a:r>
              <a:rPr lang="en-US" sz="2800" b="1" dirty="0" err="1">
                <a:solidFill>
                  <a:schemeClr val="lt1"/>
                </a:solidFill>
                <a:latin typeface="Times New Roman"/>
                <a:ea typeface="Times New Roman"/>
                <a:cs typeface="Times New Roman"/>
                <a:sym typeface="Times New Roman"/>
              </a:rPr>
              <a:t>kiểm</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thử</a:t>
            </a:r>
            <a:endParaRPr lang="en-US" sz="2800" b="1" dirty="0">
              <a:solidFill>
                <a:schemeClr val="lt1"/>
              </a:solidFill>
              <a:latin typeface="Times New Roman"/>
              <a:ea typeface="Times New Roman"/>
              <a:cs typeface="Times New Roman"/>
              <a:sym typeface="Times New Roman"/>
            </a:endParaRPr>
          </a:p>
        </p:txBody>
      </p:sp>
      <p:pic>
        <p:nvPicPr>
          <p:cNvPr id="9" name="Picture 8">
            <a:extLst>
              <a:ext uri="{FF2B5EF4-FFF2-40B4-BE49-F238E27FC236}">
                <a16:creationId xmlns:a16="http://schemas.microsoft.com/office/drawing/2014/main" id="{159C5019-719A-801B-FD70-C84E9C761F9F}"/>
              </a:ext>
            </a:extLst>
          </p:cNvPr>
          <p:cNvPicPr>
            <a:picLocks noChangeAspect="1"/>
          </p:cNvPicPr>
          <p:nvPr/>
        </p:nvPicPr>
        <p:blipFill>
          <a:blip r:embed="rId3"/>
          <a:stretch>
            <a:fillRect/>
          </a:stretch>
        </p:blipFill>
        <p:spPr>
          <a:xfrm>
            <a:off x="522513" y="1806495"/>
            <a:ext cx="5197152" cy="4071790"/>
          </a:xfrm>
          <a:prstGeom prst="rect">
            <a:avLst/>
          </a:prstGeom>
        </p:spPr>
      </p:pic>
      <p:pic>
        <p:nvPicPr>
          <p:cNvPr id="14" name="Picture 13">
            <a:extLst>
              <a:ext uri="{FF2B5EF4-FFF2-40B4-BE49-F238E27FC236}">
                <a16:creationId xmlns:a16="http://schemas.microsoft.com/office/drawing/2014/main" id="{1AFD96CE-F2FD-8DD4-9CCD-204A5661E62E}"/>
              </a:ext>
            </a:extLst>
          </p:cNvPr>
          <p:cNvPicPr>
            <a:picLocks noChangeAspect="1"/>
          </p:cNvPicPr>
          <p:nvPr/>
        </p:nvPicPr>
        <p:blipFill>
          <a:blip r:embed="rId4"/>
          <a:stretch>
            <a:fillRect/>
          </a:stretch>
        </p:blipFill>
        <p:spPr>
          <a:xfrm>
            <a:off x="5952931" y="1806495"/>
            <a:ext cx="5290456" cy="4071790"/>
          </a:xfrm>
          <a:prstGeom prst="rect">
            <a:avLst/>
          </a:prstGeom>
        </p:spPr>
      </p:pic>
    </p:spTree>
    <p:extLst>
      <p:ext uri="{BB962C8B-B14F-4D97-AF65-F5344CB8AC3E}">
        <p14:creationId xmlns:p14="http://schemas.microsoft.com/office/powerpoint/2010/main" val="80633595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12" name="TextBox 11">
            <a:extLst>
              <a:ext uri="{FF2B5EF4-FFF2-40B4-BE49-F238E27FC236}">
                <a16:creationId xmlns:a16="http://schemas.microsoft.com/office/drawing/2014/main" id="{998CE045-0F08-B1A9-3D93-B08519B200DD}"/>
              </a:ext>
            </a:extLst>
          </p:cNvPr>
          <p:cNvSpPr txBox="1"/>
          <p:nvPr/>
        </p:nvSpPr>
        <p:spPr>
          <a:xfrm>
            <a:off x="905069" y="160293"/>
            <a:ext cx="6419462" cy="523220"/>
          </a:xfrm>
          <a:prstGeom prst="rect">
            <a:avLst/>
          </a:prstGeom>
          <a:noFill/>
          <a:ln>
            <a:noFill/>
          </a:ln>
        </p:spPr>
        <p:txBody>
          <a:bodyPr wrap="square" rtlCol="0" anchor="ctr">
            <a:spAutoFit/>
          </a:bodyPr>
          <a:lstStyle/>
          <a:p>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3.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Ứng</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dụng</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thực</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nhiệm</a:t>
            </a:r>
            <a:endPar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0265E507-275E-0AB9-7D9C-E31A8E8DC862}"/>
              </a:ext>
            </a:extLst>
          </p:cNvPr>
          <p:cNvSpPr txBox="1"/>
          <p:nvPr/>
        </p:nvSpPr>
        <p:spPr>
          <a:xfrm>
            <a:off x="522513" y="979715"/>
            <a:ext cx="8210939" cy="661207"/>
          </a:xfrm>
          <a:prstGeom prst="rect">
            <a:avLst/>
          </a:prstGeom>
          <a:noFill/>
        </p:spPr>
        <p:txBody>
          <a:bodyPr wrap="square">
            <a:spAutoFit/>
          </a:bodyPr>
          <a:lstStyle/>
          <a:p>
            <a:pPr marL="0" marR="0" lvl="0" indent="0" algn="just" rtl="0">
              <a:lnSpc>
                <a:spcPct val="150000"/>
              </a:lnSpc>
              <a:spcBef>
                <a:spcPts val="0"/>
              </a:spcBef>
              <a:spcAft>
                <a:spcPts val="0"/>
              </a:spcAft>
              <a:buClr>
                <a:srgbClr val="000000"/>
              </a:buClr>
              <a:buSzPts val="2800"/>
              <a:buFont typeface="Arial"/>
              <a:buNone/>
            </a:pPr>
            <a:r>
              <a:rPr lang="en-US" sz="2800" b="1" dirty="0">
                <a:solidFill>
                  <a:schemeClr val="lt1"/>
                </a:solidFill>
                <a:latin typeface="Times New Roman"/>
                <a:ea typeface="Times New Roman"/>
                <a:cs typeface="Times New Roman"/>
                <a:sym typeface="Times New Roman"/>
              </a:rPr>
              <a:t>3.3 </a:t>
            </a:r>
            <a:r>
              <a:rPr lang="en-US" sz="2800" b="1" dirty="0" err="1">
                <a:solidFill>
                  <a:schemeClr val="lt1"/>
                </a:solidFill>
                <a:latin typeface="Times New Roman"/>
                <a:ea typeface="Times New Roman"/>
                <a:cs typeface="Times New Roman"/>
                <a:sym typeface="Times New Roman"/>
              </a:rPr>
              <a:t>Xây</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dựng</a:t>
            </a:r>
            <a:r>
              <a:rPr lang="en-US" sz="2800" b="1" dirty="0">
                <a:solidFill>
                  <a:schemeClr val="lt1"/>
                </a:solidFill>
                <a:latin typeface="Times New Roman"/>
                <a:ea typeface="Times New Roman"/>
                <a:cs typeface="Times New Roman"/>
                <a:sym typeface="Times New Roman"/>
              </a:rPr>
              <a:t> test Script</a:t>
            </a:r>
          </a:p>
        </p:txBody>
      </p:sp>
      <p:sp>
        <p:nvSpPr>
          <p:cNvPr id="2" name="TextBox 1">
            <a:extLst>
              <a:ext uri="{FF2B5EF4-FFF2-40B4-BE49-F238E27FC236}">
                <a16:creationId xmlns:a16="http://schemas.microsoft.com/office/drawing/2014/main" id="{6D48C1BA-6E42-DE2F-832B-EFE0F8806C12}"/>
              </a:ext>
            </a:extLst>
          </p:cNvPr>
          <p:cNvSpPr txBox="1"/>
          <p:nvPr/>
        </p:nvSpPr>
        <p:spPr>
          <a:xfrm>
            <a:off x="522513" y="1763486"/>
            <a:ext cx="3761792" cy="3410164"/>
          </a:xfrm>
          <a:prstGeom prst="rect">
            <a:avLst/>
          </a:prstGeom>
          <a:noFill/>
        </p:spPr>
        <p:txBody>
          <a:bodyPr wrap="square" rtlCol="0">
            <a:spAutoFit/>
          </a:bodyPr>
          <a:lstStyle/>
          <a:p>
            <a:pPr marL="457200" indent="-457200">
              <a:lnSpc>
                <a:spcPct val="120000"/>
              </a:lnSpc>
              <a:buClr>
                <a:schemeClr val="bg1"/>
              </a:buClr>
              <a:buSzPct val="71000"/>
              <a:buFont typeface="Times New Roman" panose="02020603050405020304" pitchFamily="18" charset="0"/>
              <a:buChar char="ˉ"/>
            </a:pP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mới</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Maven project: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chọn</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File → New → Maven Project →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project →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Nhấn</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Finish</a:t>
            </a:r>
          </a:p>
          <a:p>
            <a:endParaRPr lang="en-US" dirty="0"/>
          </a:p>
        </p:txBody>
      </p:sp>
      <p:pic>
        <p:nvPicPr>
          <p:cNvPr id="5" name="Picture 4">
            <a:extLst>
              <a:ext uri="{FF2B5EF4-FFF2-40B4-BE49-F238E27FC236}">
                <a16:creationId xmlns:a16="http://schemas.microsoft.com/office/drawing/2014/main" id="{855298A0-0E93-84D4-995C-EAB4D770E0D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6153" y="1763486"/>
            <a:ext cx="7253334" cy="4114799"/>
          </a:xfrm>
          <a:prstGeom prst="rect">
            <a:avLst/>
          </a:prstGeom>
          <a:noFill/>
          <a:ln>
            <a:noFill/>
          </a:ln>
        </p:spPr>
      </p:pic>
    </p:spTree>
    <p:extLst>
      <p:ext uri="{BB962C8B-B14F-4D97-AF65-F5344CB8AC3E}">
        <p14:creationId xmlns:p14="http://schemas.microsoft.com/office/powerpoint/2010/main" val="36537225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12" name="TextBox 11">
            <a:extLst>
              <a:ext uri="{FF2B5EF4-FFF2-40B4-BE49-F238E27FC236}">
                <a16:creationId xmlns:a16="http://schemas.microsoft.com/office/drawing/2014/main" id="{998CE045-0F08-B1A9-3D93-B08519B200DD}"/>
              </a:ext>
            </a:extLst>
          </p:cNvPr>
          <p:cNvSpPr txBox="1"/>
          <p:nvPr/>
        </p:nvSpPr>
        <p:spPr>
          <a:xfrm>
            <a:off x="905069" y="160293"/>
            <a:ext cx="6419462" cy="523220"/>
          </a:xfrm>
          <a:prstGeom prst="rect">
            <a:avLst/>
          </a:prstGeom>
          <a:noFill/>
          <a:ln>
            <a:noFill/>
          </a:ln>
        </p:spPr>
        <p:txBody>
          <a:bodyPr wrap="square" rtlCol="0" anchor="ctr">
            <a:spAutoFit/>
          </a:bodyPr>
          <a:lstStyle/>
          <a:p>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3.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Ứng</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dụng</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thực</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nhiệm</a:t>
            </a:r>
            <a:endPar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0265E507-275E-0AB9-7D9C-E31A8E8DC862}"/>
              </a:ext>
            </a:extLst>
          </p:cNvPr>
          <p:cNvSpPr txBox="1"/>
          <p:nvPr/>
        </p:nvSpPr>
        <p:spPr>
          <a:xfrm>
            <a:off x="522513" y="979715"/>
            <a:ext cx="8210939" cy="661207"/>
          </a:xfrm>
          <a:prstGeom prst="rect">
            <a:avLst/>
          </a:prstGeom>
          <a:noFill/>
        </p:spPr>
        <p:txBody>
          <a:bodyPr wrap="square">
            <a:spAutoFit/>
          </a:bodyPr>
          <a:lstStyle/>
          <a:p>
            <a:pPr marL="0" marR="0" lvl="0" indent="0" algn="just" rtl="0">
              <a:lnSpc>
                <a:spcPct val="150000"/>
              </a:lnSpc>
              <a:spcBef>
                <a:spcPts val="0"/>
              </a:spcBef>
              <a:spcAft>
                <a:spcPts val="0"/>
              </a:spcAft>
              <a:buClr>
                <a:srgbClr val="000000"/>
              </a:buClr>
              <a:buSzPts val="2800"/>
              <a:buFont typeface="Arial"/>
              <a:buNone/>
            </a:pPr>
            <a:r>
              <a:rPr lang="en-US" sz="2800" b="1" dirty="0">
                <a:solidFill>
                  <a:schemeClr val="lt1"/>
                </a:solidFill>
                <a:latin typeface="Times New Roman"/>
                <a:ea typeface="Times New Roman"/>
                <a:cs typeface="Times New Roman"/>
                <a:sym typeface="Times New Roman"/>
              </a:rPr>
              <a:t>3.3 </a:t>
            </a:r>
            <a:r>
              <a:rPr lang="en-US" sz="2800" b="1" dirty="0" err="1">
                <a:solidFill>
                  <a:schemeClr val="lt1"/>
                </a:solidFill>
                <a:latin typeface="Times New Roman"/>
                <a:ea typeface="Times New Roman"/>
                <a:cs typeface="Times New Roman"/>
                <a:sym typeface="Times New Roman"/>
              </a:rPr>
              <a:t>Xây</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dựng</a:t>
            </a:r>
            <a:r>
              <a:rPr lang="en-US" sz="2800" b="1" dirty="0">
                <a:solidFill>
                  <a:schemeClr val="lt1"/>
                </a:solidFill>
                <a:latin typeface="Times New Roman"/>
                <a:ea typeface="Times New Roman"/>
                <a:cs typeface="Times New Roman"/>
                <a:sym typeface="Times New Roman"/>
              </a:rPr>
              <a:t> test Script</a:t>
            </a:r>
          </a:p>
        </p:txBody>
      </p:sp>
      <p:sp>
        <p:nvSpPr>
          <p:cNvPr id="2" name="TextBox 1">
            <a:extLst>
              <a:ext uri="{FF2B5EF4-FFF2-40B4-BE49-F238E27FC236}">
                <a16:creationId xmlns:a16="http://schemas.microsoft.com/office/drawing/2014/main" id="{6D48C1BA-6E42-DE2F-832B-EFE0F8806C12}"/>
              </a:ext>
            </a:extLst>
          </p:cNvPr>
          <p:cNvSpPr txBox="1"/>
          <p:nvPr/>
        </p:nvSpPr>
        <p:spPr>
          <a:xfrm>
            <a:off x="522512" y="1763486"/>
            <a:ext cx="3097765" cy="2632067"/>
          </a:xfrm>
          <a:prstGeom prst="rect">
            <a:avLst/>
          </a:prstGeom>
          <a:noFill/>
        </p:spPr>
        <p:txBody>
          <a:bodyPr wrap="square" rtlCol="0">
            <a:spAutoFit/>
          </a:bodyPr>
          <a:lstStyle/>
          <a:p>
            <a:pPr marL="457200" indent="-457200">
              <a:lnSpc>
                <a:spcPct val="120000"/>
              </a:lnSpc>
              <a:buClr>
                <a:schemeClr val="bg1"/>
              </a:buClr>
              <a:buSzPct val="71000"/>
              <a:buFont typeface="Times New Roman" panose="02020603050405020304" pitchFamily="18" charset="0"/>
              <a:buChar char="ˉ"/>
            </a:pPr>
            <a:r>
              <a:rPr lang="en-US" sz="2800" dirty="0" err="1">
                <a:solidFill>
                  <a:schemeClr val="bg1"/>
                </a:solidFill>
                <a:effectLst/>
                <a:latin typeface="Times New Roman" panose="02020603050405020304" pitchFamily="18" charset="0"/>
                <a:ea typeface="Calibri" panose="020F0502020204030204" pitchFamily="34" charset="0"/>
              </a:rPr>
              <a:t>Tạo</a:t>
            </a:r>
            <a:r>
              <a:rPr lang="en-US" sz="2800" dirty="0">
                <a:solidFill>
                  <a:schemeClr val="bg1"/>
                </a:solidFill>
                <a:effectLst/>
                <a:latin typeface="Times New Roman" panose="02020603050405020304" pitchFamily="18" charset="0"/>
                <a:ea typeface="Calibri" panose="020F0502020204030204" pitchFamily="34" charset="0"/>
              </a:rPr>
              <a:t> package Commons </a:t>
            </a:r>
            <a:r>
              <a:rPr lang="en-US" sz="2800" dirty="0" err="1">
                <a:solidFill>
                  <a:schemeClr val="bg1"/>
                </a:solidFill>
                <a:effectLst/>
                <a:latin typeface="Times New Roman" panose="02020603050405020304" pitchFamily="18" charset="0"/>
                <a:ea typeface="Calibri" panose="020F0502020204030204" pitchFamily="34" charset="0"/>
              </a:rPr>
              <a:t>để</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lưu</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trữ</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các</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biến</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và</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phương</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thức</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chung</a:t>
            </a:r>
            <a:endParaRPr lang="en-US" sz="2800" dirty="0">
              <a:solidFill>
                <a:schemeClr val="bg1"/>
              </a:solidFill>
            </a:endParaRPr>
          </a:p>
        </p:txBody>
      </p:sp>
      <p:pic>
        <p:nvPicPr>
          <p:cNvPr id="6" name="Picture 5">
            <a:extLst>
              <a:ext uri="{FF2B5EF4-FFF2-40B4-BE49-F238E27FC236}">
                <a16:creationId xmlns:a16="http://schemas.microsoft.com/office/drawing/2014/main" id="{E54B874F-8CB9-4631-A42C-6A8B82165839}"/>
              </a:ext>
            </a:extLst>
          </p:cNvPr>
          <p:cNvPicPr>
            <a:picLocks noChangeAspect="1"/>
          </p:cNvPicPr>
          <p:nvPr/>
        </p:nvPicPr>
        <p:blipFill rotWithShape="1">
          <a:blip r:embed="rId3"/>
          <a:srcRect r="2344" b="41005"/>
          <a:stretch/>
        </p:blipFill>
        <p:spPr>
          <a:xfrm>
            <a:off x="3812886" y="1640922"/>
            <a:ext cx="7729082" cy="1621338"/>
          </a:xfrm>
          <a:prstGeom prst="rect">
            <a:avLst/>
          </a:prstGeom>
        </p:spPr>
      </p:pic>
      <p:pic>
        <p:nvPicPr>
          <p:cNvPr id="7" name="Picture 6">
            <a:extLst>
              <a:ext uri="{FF2B5EF4-FFF2-40B4-BE49-F238E27FC236}">
                <a16:creationId xmlns:a16="http://schemas.microsoft.com/office/drawing/2014/main" id="{AA8F693A-9D7E-9ED8-8E39-DF6D86C5207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344"/>
          <a:stretch/>
        </p:blipFill>
        <p:spPr bwMode="auto">
          <a:xfrm>
            <a:off x="3812886" y="3262260"/>
            <a:ext cx="7729081" cy="2790190"/>
          </a:xfrm>
          <a:prstGeom prst="rect">
            <a:avLst/>
          </a:prstGeom>
          <a:noFill/>
          <a:ln>
            <a:noFill/>
          </a:ln>
        </p:spPr>
      </p:pic>
    </p:spTree>
    <p:extLst>
      <p:ext uri="{BB962C8B-B14F-4D97-AF65-F5344CB8AC3E}">
        <p14:creationId xmlns:p14="http://schemas.microsoft.com/office/powerpoint/2010/main" val="34997836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12" name="TextBox 11">
            <a:extLst>
              <a:ext uri="{FF2B5EF4-FFF2-40B4-BE49-F238E27FC236}">
                <a16:creationId xmlns:a16="http://schemas.microsoft.com/office/drawing/2014/main" id="{998CE045-0F08-B1A9-3D93-B08519B200DD}"/>
              </a:ext>
            </a:extLst>
          </p:cNvPr>
          <p:cNvSpPr txBox="1"/>
          <p:nvPr/>
        </p:nvSpPr>
        <p:spPr>
          <a:xfrm>
            <a:off x="905069" y="160293"/>
            <a:ext cx="6419462" cy="523220"/>
          </a:xfrm>
          <a:prstGeom prst="rect">
            <a:avLst/>
          </a:prstGeom>
          <a:noFill/>
          <a:ln>
            <a:noFill/>
          </a:ln>
        </p:spPr>
        <p:txBody>
          <a:bodyPr wrap="square" rtlCol="0" anchor="ctr">
            <a:spAutoFit/>
          </a:bodyPr>
          <a:lstStyle/>
          <a:p>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3.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Ứng</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dụng</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thực</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nhiệm</a:t>
            </a:r>
            <a:endPar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0265E507-275E-0AB9-7D9C-E31A8E8DC862}"/>
              </a:ext>
            </a:extLst>
          </p:cNvPr>
          <p:cNvSpPr txBox="1"/>
          <p:nvPr/>
        </p:nvSpPr>
        <p:spPr>
          <a:xfrm>
            <a:off x="522513" y="979715"/>
            <a:ext cx="8210939" cy="661207"/>
          </a:xfrm>
          <a:prstGeom prst="rect">
            <a:avLst/>
          </a:prstGeom>
          <a:noFill/>
        </p:spPr>
        <p:txBody>
          <a:bodyPr wrap="square">
            <a:spAutoFit/>
          </a:bodyPr>
          <a:lstStyle/>
          <a:p>
            <a:pPr marL="0" marR="0" lvl="0" indent="0" algn="just" rtl="0">
              <a:lnSpc>
                <a:spcPct val="150000"/>
              </a:lnSpc>
              <a:spcBef>
                <a:spcPts val="0"/>
              </a:spcBef>
              <a:spcAft>
                <a:spcPts val="0"/>
              </a:spcAft>
              <a:buClr>
                <a:srgbClr val="000000"/>
              </a:buClr>
              <a:buSzPts val="2800"/>
              <a:buFont typeface="Arial"/>
              <a:buNone/>
            </a:pPr>
            <a:r>
              <a:rPr lang="en-US" sz="2800" b="1" dirty="0">
                <a:solidFill>
                  <a:schemeClr val="lt1"/>
                </a:solidFill>
                <a:latin typeface="Times New Roman"/>
                <a:ea typeface="Times New Roman"/>
                <a:cs typeface="Times New Roman"/>
                <a:sym typeface="Times New Roman"/>
              </a:rPr>
              <a:t>3.3 </a:t>
            </a:r>
            <a:r>
              <a:rPr lang="en-US" sz="2800" b="1" dirty="0" err="1">
                <a:solidFill>
                  <a:schemeClr val="lt1"/>
                </a:solidFill>
                <a:latin typeface="Times New Roman"/>
                <a:ea typeface="Times New Roman"/>
                <a:cs typeface="Times New Roman"/>
                <a:sym typeface="Times New Roman"/>
              </a:rPr>
              <a:t>Xây</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dựng</a:t>
            </a:r>
            <a:r>
              <a:rPr lang="en-US" sz="2800" b="1" dirty="0">
                <a:solidFill>
                  <a:schemeClr val="lt1"/>
                </a:solidFill>
                <a:latin typeface="Times New Roman"/>
                <a:ea typeface="Times New Roman"/>
                <a:cs typeface="Times New Roman"/>
                <a:sym typeface="Times New Roman"/>
              </a:rPr>
              <a:t> test Script</a:t>
            </a:r>
          </a:p>
        </p:txBody>
      </p:sp>
      <p:sp>
        <p:nvSpPr>
          <p:cNvPr id="2" name="TextBox 1">
            <a:extLst>
              <a:ext uri="{FF2B5EF4-FFF2-40B4-BE49-F238E27FC236}">
                <a16:creationId xmlns:a16="http://schemas.microsoft.com/office/drawing/2014/main" id="{6D48C1BA-6E42-DE2F-832B-EFE0F8806C12}"/>
              </a:ext>
            </a:extLst>
          </p:cNvPr>
          <p:cNvSpPr txBox="1"/>
          <p:nvPr/>
        </p:nvSpPr>
        <p:spPr>
          <a:xfrm>
            <a:off x="522512" y="1763486"/>
            <a:ext cx="3097765" cy="3625608"/>
          </a:xfrm>
          <a:prstGeom prst="rect">
            <a:avLst/>
          </a:prstGeom>
          <a:noFill/>
        </p:spPr>
        <p:txBody>
          <a:bodyPr wrap="square" rtlCol="0">
            <a:spAutoFit/>
          </a:bodyPr>
          <a:lstStyle/>
          <a:p>
            <a:pPr marL="457200" indent="-457200">
              <a:lnSpc>
                <a:spcPct val="120000"/>
              </a:lnSpc>
              <a:buClr>
                <a:schemeClr val="bg1"/>
              </a:buClr>
              <a:buSzPct val="71000"/>
              <a:buFont typeface="Times New Roman" panose="02020603050405020304" pitchFamily="18" charset="0"/>
              <a:buChar char="ˉ"/>
            </a:pPr>
            <a:r>
              <a:rPr lang="en-US" sz="2800" dirty="0" err="1">
                <a:solidFill>
                  <a:schemeClr val="bg1"/>
                </a:solidFill>
                <a:effectLst/>
                <a:latin typeface="Times New Roman" panose="02020603050405020304" pitchFamily="18" charset="0"/>
                <a:ea typeface="Calibri" panose="020F0502020204030204" pitchFamily="34" charset="0"/>
              </a:rPr>
              <a:t>Tạo</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package Interfaces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lưu</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trữ</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dẫn</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xpath</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hàm</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thao</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tác</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kiểm</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tra</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website</a:t>
            </a:r>
          </a:p>
          <a:p>
            <a:pPr marL="457200" indent="-457200">
              <a:buClr>
                <a:schemeClr val="bg1"/>
              </a:buClr>
              <a:buSzPct val="71000"/>
              <a:buFont typeface="Times New Roman" panose="02020603050405020304" pitchFamily="18" charset="0"/>
              <a:buChar char="ˉ"/>
            </a:pPr>
            <a:endParaRPr lang="en-US" sz="2800" dirty="0">
              <a:solidFill>
                <a:schemeClr val="bg1"/>
              </a:solidFill>
            </a:endParaRPr>
          </a:p>
        </p:txBody>
      </p:sp>
      <p:pic>
        <p:nvPicPr>
          <p:cNvPr id="5" name="Picture 4">
            <a:extLst>
              <a:ext uri="{FF2B5EF4-FFF2-40B4-BE49-F238E27FC236}">
                <a16:creationId xmlns:a16="http://schemas.microsoft.com/office/drawing/2014/main" id="{C5483FEC-4741-0AD6-2C34-71012CFA71FA}"/>
              </a:ext>
            </a:extLst>
          </p:cNvPr>
          <p:cNvPicPr>
            <a:picLocks noChangeAspect="1"/>
          </p:cNvPicPr>
          <p:nvPr/>
        </p:nvPicPr>
        <p:blipFill rotWithShape="1">
          <a:blip r:embed="rId3"/>
          <a:srcRect r="3523"/>
          <a:stretch/>
        </p:blipFill>
        <p:spPr>
          <a:xfrm>
            <a:off x="3620277" y="1763486"/>
            <a:ext cx="7927912" cy="4302678"/>
          </a:xfrm>
          <a:prstGeom prst="rect">
            <a:avLst/>
          </a:prstGeom>
        </p:spPr>
      </p:pic>
    </p:spTree>
    <p:extLst>
      <p:ext uri="{BB962C8B-B14F-4D97-AF65-F5344CB8AC3E}">
        <p14:creationId xmlns:p14="http://schemas.microsoft.com/office/powerpoint/2010/main" val="71614329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12" name="TextBox 11">
            <a:extLst>
              <a:ext uri="{FF2B5EF4-FFF2-40B4-BE49-F238E27FC236}">
                <a16:creationId xmlns:a16="http://schemas.microsoft.com/office/drawing/2014/main" id="{998CE045-0F08-B1A9-3D93-B08519B200DD}"/>
              </a:ext>
            </a:extLst>
          </p:cNvPr>
          <p:cNvSpPr txBox="1"/>
          <p:nvPr/>
        </p:nvSpPr>
        <p:spPr>
          <a:xfrm>
            <a:off x="905069" y="160293"/>
            <a:ext cx="6419462" cy="523220"/>
          </a:xfrm>
          <a:prstGeom prst="rect">
            <a:avLst/>
          </a:prstGeom>
          <a:noFill/>
          <a:ln>
            <a:noFill/>
          </a:ln>
        </p:spPr>
        <p:txBody>
          <a:bodyPr wrap="square" rtlCol="0" anchor="ctr">
            <a:spAutoFit/>
          </a:bodyPr>
          <a:lstStyle/>
          <a:p>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3.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Ứng</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dụng</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thực</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nhiệm</a:t>
            </a:r>
            <a:endPar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0265E507-275E-0AB9-7D9C-E31A8E8DC862}"/>
              </a:ext>
            </a:extLst>
          </p:cNvPr>
          <p:cNvSpPr txBox="1"/>
          <p:nvPr/>
        </p:nvSpPr>
        <p:spPr>
          <a:xfrm>
            <a:off x="522513" y="979715"/>
            <a:ext cx="8210939" cy="661207"/>
          </a:xfrm>
          <a:prstGeom prst="rect">
            <a:avLst/>
          </a:prstGeom>
          <a:noFill/>
        </p:spPr>
        <p:txBody>
          <a:bodyPr wrap="square">
            <a:spAutoFit/>
          </a:bodyPr>
          <a:lstStyle/>
          <a:p>
            <a:pPr marL="0" marR="0" lvl="0" indent="0" algn="just" rtl="0">
              <a:lnSpc>
                <a:spcPct val="150000"/>
              </a:lnSpc>
              <a:spcBef>
                <a:spcPts val="0"/>
              </a:spcBef>
              <a:spcAft>
                <a:spcPts val="0"/>
              </a:spcAft>
              <a:buClr>
                <a:srgbClr val="000000"/>
              </a:buClr>
              <a:buSzPts val="2800"/>
              <a:buFont typeface="Arial"/>
              <a:buNone/>
            </a:pPr>
            <a:r>
              <a:rPr lang="en-US" sz="2800" b="1" dirty="0">
                <a:solidFill>
                  <a:schemeClr val="lt1"/>
                </a:solidFill>
                <a:latin typeface="Times New Roman"/>
                <a:ea typeface="Times New Roman"/>
                <a:cs typeface="Times New Roman"/>
                <a:sym typeface="Times New Roman"/>
              </a:rPr>
              <a:t>3.3 </a:t>
            </a:r>
            <a:r>
              <a:rPr lang="en-US" sz="2800" b="1" dirty="0" err="1">
                <a:solidFill>
                  <a:schemeClr val="lt1"/>
                </a:solidFill>
                <a:latin typeface="Times New Roman"/>
                <a:ea typeface="Times New Roman"/>
                <a:cs typeface="Times New Roman"/>
                <a:sym typeface="Times New Roman"/>
              </a:rPr>
              <a:t>Xây</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dựng</a:t>
            </a:r>
            <a:r>
              <a:rPr lang="en-US" sz="2800" b="1" dirty="0">
                <a:solidFill>
                  <a:schemeClr val="lt1"/>
                </a:solidFill>
                <a:latin typeface="Times New Roman"/>
                <a:ea typeface="Times New Roman"/>
                <a:cs typeface="Times New Roman"/>
                <a:sym typeface="Times New Roman"/>
              </a:rPr>
              <a:t> test Script</a:t>
            </a:r>
          </a:p>
        </p:txBody>
      </p:sp>
      <p:sp>
        <p:nvSpPr>
          <p:cNvPr id="2" name="TextBox 1">
            <a:extLst>
              <a:ext uri="{FF2B5EF4-FFF2-40B4-BE49-F238E27FC236}">
                <a16:creationId xmlns:a16="http://schemas.microsoft.com/office/drawing/2014/main" id="{6D48C1BA-6E42-DE2F-832B-EFE0F8806C12}"/>
              </a:ext>
            </a:extLst>
          </p:cNvPr>
          <p:cNvSpPr txBox="1"/>
          <p:nvPr/>
        </p:nvSpPr>
        <p:spPr>
          <a:xfrm>
            <a:off x="522512" y="1763486"/>
            <a:ext cx="3097765" cy="2115003"/>
          </a:xfrm>
          <a:prstGeom prst="rect">
            <a:avLst/>
          </a:prstGeom>
          <a:noFill/>
        </p:spPr>
        <p:txBody>
          <a:bodyPr wrap="square" rtlCol="0">
            <a:spAutoFit/>
          </a:bodyPr>
          <a:lstStyle/>
          <a:p>
            <a:pPr marL="457200" indent="-457200">
              <a:lnSpc>
                <a:spcPct val="120000"/>
              </a:lnSpc>
              <a:buClr>
                <a:schemeClr val="bg1"/>
              </a:buClr>
              <a:buSzPct val="71000"/>
              <a:buFont typeface="Times New Roman" panose="02020603050405020304" pitchFamily="18" charset="0"/>
              <a:buChar char="ˉ"/>
            </a:pPr>
            <a:r>
              <a:rPr lang="en-US" sz="2800" dirty="0" err="1">
                <a:solidFill>
                  <a:schemeClr val="bg1"/>
                </a:solidFill>
                <a:effectLst/>
                <a:latin typeface="Times New Roman" panose="02020603050405020304" pitchFamily="18" charset="0"/>
                <a:ea typeface="Calibri" panose="020F0502020204030204" pitchFamily="34" charset="0"/>
              </a:rPr>
              <a:t>Tạo</a:t>
            </a:r>
            <a:r>
              <a:rPr lang="en-US" sz="2800" dirty="0">
                <a:solidFill>
                  <a:schemeClr val="bg1"/>
                </a:solidFill>
                <a:effectLst/>
                <a:latin typeface="Times New Roman" panose="02020603050405020304" pitchFamily="18" charset="0"/>
                <a:ea typeface="Calibri" panose="020F0502020204030204" pitchFamily="34" charset="0"/>
              </a:rPr>
              <a:t> package </a:t>
            </a:r>
            <a:r>
              <a:rPr lang="en-US" sz="2800" dirty="0" err="1">
                <a:solidFill>
                  <a:schemeClr val="bg1"/>
                </a:solidFill>
                <a:effectLst/>
                <a:latin typeface="Times New Roman" panose="02020603050405020304" pitchFamily="18" charset="0"/>
                <a:ea typeface="Calibri" panose="020F0502020204030204" pitchFamily="34" charset="0"/>
              </a:rPr>
              <a:t>TestCases</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để</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lưu</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trữ</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các</a:t>
            </a:r>
            <a:r>
              <a:rPr lang="en-US" sz="2800" dirty="0">
                <a:solidFill>
                  <a:schemeClr val="bg1"/>
                </a:solidFill>
                <a:effectLst/>
                <a:latin typeface="Times New Roman" panose="02020603050405020304" pitchFamily="18" charset="0"/>
                <a:ea typeface="Calibri" panose="020F0502020204030204" pitchFamily="34" charset="0"/>
              </a:rPr>
              <a:t> ca </a:t>
            </a:r>
            <a:r>
              <a:rPr lang="en-US" sz="2800" dirty="0" err="1">
                <a:solidFill>
                  <a:schemeClr val="bg1"/>
                </a:solidFill>
                <a:effectLst/>
                <a:latin typeface="Times New Roman" panose="02020603050405020304" pitchFamily="18" charset="0"/>
                <a:ea typeface="Calibri" panose="020F0502020204030204" pitchFamily="34" charset="0"/>
              </a:rPr>
              <a:t>kiểm</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thử</a:t>
            </a:r>
            <a:endParaRPr lang="en-US" sz="2800" dirty="0">
              <a:solidFill>
                <a:schemeClr val="bg1"/>
              </a:solidFill>
            </a:endParaRPr>
          </a:p>
        </p:txBody>
      </p:sp>
      <p:pic>
        <p:nvPicPr>
          <p:cNvPr id="6" name="Picture 5">
            <a:extLst>
              <a:ext uri="{FF2B5EF4-FFF2-40B4-BE49-F238E27FC236}">
                <a16:creationId xmlns:a16="http://schemas.microsoft.com/office/drawing/2014/main" id="{832905F4-1DC1-AE92-A9D8-A1BA69E55DD8}"/>
              </a:ext>
            </a:extLst>
          </p:cNvPr>
          <p:cNvPicPr>
            <a:picLocks noChangeAspect="1"/>
          </p:cNvPicPr>
          <p:nvPr/>
        </p:nvPicPr>
        <p:blipFill rotWithShape="1">
          <a:blip r:embed="rId3"/>
          <a:srcRect r="5635"/>
          <a:stretch/>
        </p:blipFill>
        <p:spPr>
          <a:xfrm>
            <a:off x="3858436" y="1763486"/>
            <a:ext cx="7811051" cy="4114799"/>
          </a:xfrm>
          <a:prstGeom prst="rect">
            <a:avLst/>
          </a:prstGeom>
        </p:spPr>
      </p:pic>
    </p:spTree>
    <p:extLst>
      <p:ext uri="{BB962C8B-B14F-4D97-AF65-F5344CB8AC3E}">
        <p14:creationId xmlns:p14="http://schemas.microsoft.com/office/powerpoint/2010/main" val="105161512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12" name="TextBox 11">
            <a:extLst>
              <a:ext uri="{FF2B5EF4-FFF2-40B4-BE49-F238E27FC236}">
                <a16:creationId xmlns:a16="http://schemas.microsoft.com/office/drawing/2014/main" id="{998CE045-0F08-B1A9-3D93-B08519B200DD}"/>
              </a:ext>
            </a:extLst>
          </p:cNvPr>
          <p:cNvSpPr txBox="1"/>
          <p:nvPr/>
        </p:nvSpPr>
        <p:spPr>
          <a:xfrm>
            <a:off x="905069" y="160293"/>
            <a:ext cx="6419462" cy="523220"/>
          </a:xfrm>
          <a:prstGeom prst="rect">
            <a:avLst/>
          </a:prstGeom>
          <a:noFill/>
          <a:ln>
            <a:noFill/>
          </a:ln>
        </p:spPr>
        <p:txBody>
          <a:bodyPr wrap="square" rtlCol="0" anchor="ctr">
            <a:spAutoFit/>
          </a:bodyPr>
          <a:lstStyle/>
          <a:p>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3.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Ứng</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dụng</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thực</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nhiệm</a:t>
            </a:r>
            <a:endPar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0265E507-275E-0AB9-7D9C-E31A8E8DC862}"/>
              </a:ext>
            </a:extLst>
          </p:cNvPr>
          <p:cNvSpPr txBox="1"/>
          <p:nvPr/>
        </p:nvSpPr>
        <p:spPr>
          <a:xfrm>
            <a:off x="522513" y="979715"/>
            <a:ext cx="8210939" cy="661207"/>
          </a:xfrm>
          <a:prstGeom prst="rect">
            <a:avLst/>
          </a:prstGeom>
          <a:noFill/>
        </p:spPr>
        <p:txBody>
          <a:bodyPr wrap="square">
            <a:spAutoFit/>
          </a:bodyPr>
          <a:lstStyle/>
          <a:p>
            <a:pPr marL="0" marR="0" lvl="0" indent="0" algn="just" rtl="0">
              <a:lnSpc>
                <a:spcPct val="150000"/>
              </a:lnSpc>
              <a:spcBef>
                <a:spcPts val="0"/>
              </a:spcBef>
              <a:spcAft>
                <a:spcPts val="0"/>
              </a:spcAft>
              <a:buClr>
                <a:srgbClr val="000000"/>
              </a:buClr>
              <a:buSzPts val="2800"/>
              <a:buFont typeface="Arial"/>
              <a:buNone/>
            </a:pPr>
            <a:r>
              <a:rPr lang="en-US" sz="2800" b="1" dirty="0">
                <a:solidFill>
                  <a:schemeClr val="lt1"/>
                </a:solidFill>
                <a:latin typeface="Times New Roman"/>
                <a:ea typeface="Times New Roman"/>
                <a:cs typeface="Times New Roman"/>
                <a:sym typeface="Times New Roman"/>
              </a:rPr>
              <a:t>3.3 </a:t>
            </a:r>
            <a:r>
              <a:rPr lang="en-US" sz="2800" b="1" dirty="0" err="1">
                <a:solidFill>
                  <a:schemeClr val="lt1"/>
                </a:solidFill>
                <a:latin typeface="Times New Roman"/>
                <a:ea typeface="Times New Roman"/>
                <a:cs typeface="Times New Roman"/>
                <a:sym typeface="Times New Roman"/>
              </a:rPr>
              <a:t>Xây</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dựng</a:t>
            </a:r>
            <a:r>
              <a:rPr lang="en-US" sz="2800" b="1" dirty="0">
                <a:solidFill>
                  <a:schemeClr val="lt1"/>
                </a:solidFill>
                <a:latin typeface="Times New Roman"/>
                <a:ea typeface="Times New Roman"/>
                <a:cs typeface="Times New Roman"/>
                <a:sym typeface="Times New Roman"/>
              </a:rPr>
              <a:t> test Script</a:t>
            </a:r>
          </a:p>
        </p:txBody>
      </p:sp>
      <p:sp>
        <p:nvSpPr>
          <p:cNvPr id="13" name="Rectangle 11">
            <a:extLst>
              <a:ext uri="{FF2B5EF4-FFF2-40B4-BE49-F238E27FC236}">
                <a16:creationId xmlns:a16="http://schemas.microsoft.com/office/drawing/2014/main" id="{79E31705-BE3D-7924-C026-36E602BB47E4}"/>
              </a:ext>
            </a:extLst>
          </p:cNvPr>
          <p:cNvSpPr>
            <a:spLocks noChangeArrowheads="1"/>
          </p:cNvSpPr>
          <p:nvPr/>
        </p:nvSpPr>
        <p:spPr bwMode="auto">
          <a:xfrm>
            <a:off x="698546" y="1550281"/>
            <a:ext cx="3159889" cy="4700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20000"/>
              </a:lnSpc>
              <a:spcBef>
                <a:spcPct val="0"/>
              </a:spcBef>
              <a:spcAft>
                <a:spcPct val="0"/>
              </a:spcAft>
              <a:buClr>
                <a:schemeClr val="bg1"/>
              </a:buClr>
              <a:buSzPct val="71000"/>
              <a:buFont typeface="Times New Roman" panose="02020603050405020304" pitchFamily="18" charset="0"/>
              <a:buChar char="ˉ"/>
              <a:tabLst/>
            </a:pPr>
            <a:r>
              <a:rPr kumimoji="0" lang="en-US" altLang="ja-JP" sz="2800" b="0" i="0" u="none" strike="noStrike" cap="none" normalizeH="0" baseline="0" dirty="0" err="1">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kumimoji="0" lang="en-US" altLang="ja-JP" sz="28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800" b="0" i="0" u="none" strike="noStrike" cap="none" normalizeH="0" baseline="0" dirty="0" err="1">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chạy</a:t>
            </a:r>
            <a:r>
              <a:rPr kumimoji="0" lang="en-US" altLang="ja-JP" sz="28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800" b="0" i="0" u="none" strike="noStrike" cap="none" normalizeH="0" baseline="0" dirty="0" err="1">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kumimoji="0" lang="en-US" altLang="ja-JP" sz="28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ca </a:t>
            </a:r>
            <a:r>
              <a:rPr kumimoji="0" lang="en-US" altLang="ja-JP" sz="2800" b="0" i="0" u="none" strike="noStrike" cap="none" normalizeH="0" baseline="0" dirty="0" err="1">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kiểm</a:t>
            </a:r>
            <a:r>
              <a:rPr kumimoji="0" lang="en-US" altLang="ja-JP" sz="28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800" b="0" i="0" u="none" strike="noStrike" cap="none" normalizeH="0" baseline="0" dirty="0" err="1">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thử</a:t>
            </a:r>
            <a:r>
              <a:rPr kumimoji="0" lang="en-US" altLang="ja-JP" sz="28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800" b="0" i="0" u="none" strike="noStrike" cap="none" normalizeH="0" baseline="0" dirty="0" err="1">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kumimoji="0" lang="en-US" altLang="ja-JP" sz="28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800" b="0" i="0" u="none" strike="noStrike" cap="none" normalizeH="0" baseline="0" dirty="0" err="1">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từng</a:t>
            </a:r>
            <a:r>
              <a:rPr kumimoji="0" lang="en-US" altLang="ja-JP" sz="28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800" b="0" i="0" u="none" strike="noStrike" cap="none" normalizeH="0" baseline="0" dirty="0" err="1">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chức</a:t>
            </a:r>
            <a:r>
              <a:rPr kumimoji="0" lang="en-US" altLang="ja-JP" sz="28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800" b="0" i="0" u="none" strike="noStrike" cap="none" normalizeH="0" baseline="0" dirty="0" err="1">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năng</a:t>
            </a:r>
            <a:r>
              <a:rPr kumimoji="0" lang="en-US" altLang="ja-JP" sz="28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800" b="0" i="0" u="none" strike="noStrike" cap="none" normalizeH="0" baseline="0" dirty="0" err="1">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thì</a:t>
            </a:r>
            <a:r>
              <a:rPr kumimoji="0" lang="en-US" altLang="ja-JP" sz="28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800" b="0" i="0" u="none" strike="noStrike" cap="none" normalizeH="0" baseline="0" dirty="0" err="1">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mở</a:t>
            </a:r>
            <a:r>
              <a:rPr kumimoji="0" lang="en-US" altLang="ja-JP" sz="28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file testcase </a:t>
            </a:r>
            <a:r>
              <a:rPr kumimoji="0" lang="en-US" altLang="ja-JP" sz="2800" b="0" i="0" u="none" strike="noStrike" cap="none" normalizeH="0" baseline="0" dirty="0" err="1">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rồi</a:t>
            </a:r>
            <a:r>
              <a:rPr kumimoji="0" lang="en-US" altLang="ja-JP" sz="28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800" b="0" i="0" u="none" strike="noStrike" cap="none" normalizeH="0" baseline="0" dirty="0" err="1">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nhấn</a:t>
            </a:r>
            <a:r>
              <a:rPr kumimoji="0" lang="en-US" altLang="ja-JP" sz="28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800" b="0" i="0" u="none" strike="noStrike" cap="none" normalizeH="0" baseline="0" dirty="0" err="1">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nút</a:t>
            </a:r>
            <a:r>
              <a:rPr kumimoji="0" lang="en-US" altLang="ja-JP" sz="28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800" b="0" i="0" u="none" strike="noStrike" cap="none" normalizeH="0" baseline="0" dirty="0" err="1">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trên</a:t>
            </a:r>
            <a:r>
              <a:rPr kumimoji="0" lang="en-US" altLang="ja-JP" sz="28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800" b="0" i="0" u="none" strike="noStrike" cap="none" normalizeH="0" baseline="0" dirty="0" err="1">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thanh</a:t>
            </a:r>
            <a:r>
              <a:rPr kumimoji="0" lang="en-US" altLang="ja-JP" sz="28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menu </a:t>
            </a:r>
            <a:r>
              <a:rPr kumimoji="0" lang="en-US" altLang="ja-JP" sz="2800" b="0" i="0" u="none" strike="noStrike" cap="none" normalizeH="0" baseline="0" dirty="0" err="1">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hoặc</a:t>
            </a:r>
            <a:r>
              <a:rPr kumimoji="0" lang="en-US" altLang="ja-JP" sz="28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800" b="0" i="0" u="none" strike="noStrike" cap="none" normalizeH="0" baseline="0" dirty="0" err="1">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chuột</a:t>
            </a:r>
            <a:r>
              <a:rPr kumimoji="0" lang="en-US" altLang="ja-JP" sz="28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800" b="0" i="0" u="none" strike="noStrike" cap="none" normalizeH="0" baseline="0" dirty="0" err="1">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phải</a:t>
            </a:r>
            <a:r>
              <a:rPr kumimoji="0" lang="en-US" altLang="ja-JP" sz="28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800" b="0" i="0" u="none" strike="noStrike" cap="none" normalizeH="0" baseline="0" dirty="0" err="1">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chọn</a:t>
            </a:r>
            <a:r>
              <a:rPr kumimoji="0" lang="en-US" altLang="ja-JP" sz="28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Run as </a:t>
            </a:r>
            <a:endParaRPr kumimoji="0" lang="en-US" altLang="ja-JP"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pic>
        <p:nvPicPr>
          <p:cNvPr id="1034" name="Picture 5">
            <a:extLst>
              <a:ext uri="{FF2B5EF4-FFF2-40B4-BE49-F238E27FC236}">
                <a16:creationId xmlns:a16="http://schemas.microsoft.com/office/drawing/2014/main" id="{9F74C57D-4348-6A7F-6C4A-D9D34CA15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652" y="4217909"/>
            <a:ext cx="439838" cy="4121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138DA22-CE07-1505-0FBA-220D13B56E1A}"/>
              </a:ext>
            </a:extLst>
          </p:cNvPr>
          <p:cNvPicPr>
            <a:picLocks noChangeAspect="1"/>
          </p:cNvPicPr>
          <p:nvPr/>
        </p:nvPicPr>
        <p:blipFill rotWithShape="1">
          <a:blip r:embed="rId4"/>
          <a:srcRect r="1912"/>
          <a:stretch/>
        </p:blipFill>
        <p:spPr>
          <a:xfrm>
            <a:off x="4006813" y="1672441"/>
            <a:ext cx="7915111" cy="4206925"/>
          </a:xfrm>
          <a:prstGeom prst="rect">
            <a:avLst/>
          </a:prstGeom>
        </p:spPr>
      </p:pic>
    </p:spTree>
    <p:extLst>
      <p:ext uri="{BB962C8B-B14F-4D97-AF65-F5344CB8AC3E}">
        <p14:creationId xmlns:p14="http://schemas.microsoft.com/office/powerpoint/2010/main" val="170127185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12" name="TextBox 11">
            <a:extLst>
              <a:ext uri="{FF2B5EF4-FFF2-40B4-BE49-F238E27FC236}">
                <a16:creationId xmlns:a16="http://schemas.microsoft.com/office/drawing/2014/main" id="{998CE045-0F08-B1A9-3D93-B08519B200DD}"/>
              </a:ext>
            </a:extLst>
          </p:cNvPr>
          <p:cNvSpPr txBox="1"/>
          <p:nvPr/>
        </p:nvSpPr>
        <p:spPr>
          <a:xfrm>
            <a:off x="905069" y="160293"/>
            <a:ext cx="6419462" cy="523220"/>
          </a:xfrm>
          <a:prstGeom prst="rect">
            <a:avLst/>
          </a:prstGeom>
          <a:noFill/>
          <a:ln>
            <a:noFill/>
          </a:ln>
        </p:spPr>
        <p:txBody>
          <a:bodyPr wrap="square" rtlCol="0" anchor="ctr">
            <a:spAutoFit/>
          </a:bodyPr>
          <a:lstStyle/>
          <a:p>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3.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Ứng</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dụng</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thực</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nhiệm</a:t>
            </a:r>
            <a:endPar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0265E507-275E-0AB9-7D9C-E31A8E8DC862}"/>
              </a:ext>
            </a:extLst>
          </p:cNvPr>
          <p:cNvSpPr txBox="1"/>
          <p:nvPr/>
        </p:nvSpPr>
        <p:spPr>
          <a:xfrm>
            <a:off x="522513" y="979715"/>
            <a:ext cx="8210939" cy="661207"/>
          </a:xfrm>
          <a:prstGeom prst="rect">
            <a:avLst/>
          </a:prstGeom>
          <a:noFill/>
        </p:spPr>
        <p:txBody>
          <a:bodyPr wrap="square">
            <a:spAutoFit/>
          </a:bodyPr>
          <a:lstStyle/>
          <a:p>
            <a:pPr marL="0" marR="0" lvl="0" indent="0" algn="just" rtl="0">
              <a:lnSpc>
                <a:spcPct val="150000"/>
              </a:lnSpc>
              <a:spcBef>
                <a:spcPts val="0"/>
              </a:spcBef>
              <a:spcAft>
                <a:spcPts val="0"/>
              </a:spcAft>
              <a:buClr>
                <a:srgbClr val="000000"/>
              </a:buClr>
              <a:buSzPts val="2800"/>
              <a:buFont typeface="Arial"/>
              <a:buNone/>
            </a:pPr>
            <a:r>
              <a:rPr lang="en-US" sz="2800" b="1" dirty="0">
                <a:solidFill>
                  <a:schemeClr val="lt1"/>
                </a:solidFill>
                <a:latin typeface="Times New Roman"/>
                <a:ea typeface="Times New Roman"/>
                <a:cs typeface="Times New Roman"/>
                <a:sym typeface="Times New Roman"/>
              </a:rPr>
              <a:t>3.3 </a:t>
            </a:r>
            <a:r>
              <a:rPr lang="en-US" sz="2800" b="1" dirty="0" err="1">
                <a:solidFill>
                  <a:schemeClr val="lt1"/>
                </a:solidFill>
                <a:latin typeface="Times New Roman"/>
                <a:ea typeface="Times New Roman"/>
                <a:cs typeface="Times New Roman"/>
                <a:sym typeface="Times New Roman"/>
              </a:rPr>
              <a:t>Xây</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dựng</a:t>
            </a:r>
            <a:r>
              <a:rPr lang="en-US" sz="2800" b="1" dirty="0">
                <a:solidFill>
                  <a:schemeClr val="lt1"/>
                </a:solidFill>
                <a:latin typeface="Times New Roman"/>
                <a:ea typeface="Times New Roman"/>
                <a:cs typeface="Times New Roman"/>
                <a:sym typeface="Times New Roman"/>
              </a:rPr>
              <a:t> test Script</a:t>
            </a:r>
          </a:p>
        </p:txBody>
      </p:sp>
      <p:sp>
        <p:nvSpPr>
          <p:cNvPr id="2" name="TextBox 1">
            <a:extLst>
              <a:ext uri="{FF2B5EF4-FFF2-40B4-BE49-F238E27FC236}">
                <a16:creationId xmlns:a16="http://schemas.microsoft.com/office/drawing/2014/main" id="{6D48C1BA-6E42-DE2F-832B-EFE0F8806C12}"/>
              </a:ext>
            </a:extLst>
          </p:cNvPr>
          <p:cNvSpPr txBox="1"/>
          <p:nvPr/>
        </p:nvSpPr>
        <p:spPr>
          <a:xfrm>
            <a:off x="522512" y="1763486"/>
            <a:ext cx="3097765" cy="4183261"/>
          </a:xfrm>
          <a:prstGeom prst="rect">
            <a:avLst/>
          </a:prstGeom>
          <a:noFill/>
        </p:spPr>
        <p:txBody>
          <a:bodyPr wrap="square" rtlCol="0">
            <a:spAutoFit/>
          </a:bodyPr>
          <a:lstStyle/>
          <a:p>
            <a:pPr marL="457200" indent="-457200">
              <a:lnSpc>
                <a:spcPct val="120000"/>
              </a:lnSpc>
              <a:buClr>
                <a:schemeClr val="bg1"/>
              </a:buClr>
              <a:buSzPct val="71000"/>
              <a:buFont typeface="Times New Roman" panose="02020603050405020304" pitchFamily="18" charset="0"/>
              <a:buChar char="ˉ"/>
            </a:pPr>
            <a:r>
              <a:rPr lang="en-US" sz="2800" dirty="0">
                <a:solidFill>
                  <a:schemeClr val="bg1"/>
                </a:solidFill>
                <a:effectLst/>
                <a:latin typeface="Times New Roman" panose="02020603050405020304" pitchFamily="18" charset="0"/>
                <a:ea typeface="Calibri" panose="020F0502020204030204" pitchFamily="34" charset="0"/>
              </a:rPr>
              <a:t>Sau </a:t>
            </a:r>
            <a:r>
              <a:rPr lang="en-US" sz="2800" dirty="0" err="1">
                <a:solidFill>
                  <a:schemeClr val="bg1"/>
                </a:solidFill>
                <a:effectLst/>
                <a:latin typeface="Times New Roman" panose="02020603050405020304" pitchFamily="18" charset="0"/>
                <a:ea typeface="Calibri" panose="020F0502020204030204" pitchFamily="34" charset="0"/>
              </a:rPr>
              <a:t>khi</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chạy</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kiểm</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thử</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tự</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động</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thì</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tự</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động</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sinh</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ra</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kết</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quả</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kiểm</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thử</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và</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lưu</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lại</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ảnh</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thực</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hiện</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kiểm</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thử</a:t>
            </a:r>
            <a:r>
              <a:rPr lang="en-US" sz="2800" dirty="0">
                <a:solidFill>
                  <a:schemeClr val="bg1"/>
                </a:solidFill>
                <a:effectLst/>
                <a:latin typeface="Times New Roman" panose="02020603050405020304" pitchFamily="18" charset="0"/>
                <a:ea typeface="Calibri" panose="020F050202020403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rPr>
              <a:t>trong</a:t>
            </a:r>
            <a:r>
              <a:rPr lang="en-US" sz="2800" dirty="0">
                <a:solidFill>
                  <a:schemeClr val="bg1"/>
                </a:solidFill>
                <a:effectLst/>
                <a:latin typeface="Times New Roman" panose="02020603050405020304" pitchFamily="18" charset="0"/>
                <a:ea typeface="Calibri" panose="020F0502020204030204" pitchFamily="34" charset="0"/>
              </a:rPr>
              <a:t> folder “result”</a:t>
            </a:r>
            <a:endParaRPr lang="en-US" sz="2800" dirty="0">
              <a:solidFill>
                <a:schemeClr val="bg1"/>
              </a:solidFill>
            </a:endParaRPr>
          </a:p>
        </p:txBody>
      </p:sp>
      <p:pic>
        <p:nvPicPr>
          <p:cNvPr id="6" name="Picture 5">
            <a:extLst>
              <a:ext uri="{FF2B5EF4-FFF2-40B4-BE49-F238E27FC236}">
                <a16:creationId xmlns:a16="http://schemas.microsoft.com/office/drawing/2014/main" id="{5C2E8F91-4462-D00D-F392-A4DF8383D6E8}"/>
              </a:ext>
            </a:extLst>
          </p:cNvPr>
          <p:cNvPicPr>
            <a:picLocks noChangeAspect="1"/>
          </p:cNvPicPr>
          <p:nvPr/>
        </p:nvPicPr>
        <p:blipFill rotWithShape="1">
          <a:blip r:embed="rId3"/>
          <a:srcRect l="-1363" t="-2228" r="22137" b="48976"/>
          <a:stretch/>
        </p:blipFill>
        <p:spPr>
          <a:xfrm>
            <a:off x="3667271" y="1763486"/>
            <a:ext cx="7554688" cy="4048712"/>
          </a:xfrm>
          <a:prstGeom prst="rect">
            <a:avLst/>
          </a:prstGeom>
        </p:spPr>
      </p:pic>
    </p:spTree>
    <p:extLst>
      <p:ext uri="{BB962C8B-B14F-4D97-AF65-F5344CB8AC3E}">
        <p14:creationId xmlns:p14="http://schemas.microsoft.com/office/powerpoint/2010/main" val="200059708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12" name="TextBox 11">
            <a:extLst>
              <a:ext uri="{FF2B5EF4-FFF2-40B4-BE49-F238E27FC236}">
                <a16:creationId xmlns:a16="http://schemas.microsoft.com/office/drawing/2014/main" id="{998CE045-0F08-B1A9-3D93-B08519B200DD}"/>
              </a:ext>
            </a:extLst>
          </p:cNvPr>
          <p:cNvSpPr txBox="1"/>
          <p:nvPr/>
        </p:nvSpPr>
        <p:spPr>
          <a:xfrm>
            <a:off x="905069" y="160293"/>
            <a:ext cx="6419462" cy="523220"/>
          </a:xfrm>
          <a:prstGeom prst="rect">
            <a:avLst/>
          </a:prstGeom>
          <a:noFill/>
          <a:ln>
            <a:noFill/>
          </a:ln>
        </p:spPr>
        <p:txBody>
          <a:bodyPr wrap="square" rtlCol="0" anchor="ctr">
            <a:spAutoFit/>
          </a:bodyPr>
          <a:lstStyle/>
          <a:p>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3.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Ứng</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dụng</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thực</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nhiệm</a:t>
            </a:r>
            <a:endPar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0265E507-275E-0AB9-7D9C-E31A8E8DC862}"/>
              </a:ext>
            </a:extLst>
          </p:cNvPr>
          <p:cNvSpPr txBox="1"/>
          <p:nvPr/>
        </p:nvSpPr>
        <p:spPr>
          <a:xfrm>
            <a:off x="522513" y="979715"/>
            <a:ext cx="8210939" cy="661207"/>
          </a:xfrm>
          <a:prstGeom prst="rect">
            <a:avLst/>
          </a:prstGeom>
          <a:noFill/>
        </p:spPr>
        <p:txBody>
          <a:bodyPr wrap="square">
            <a:spAutoFit/>
          </a:bodyPr>
          <a:lstStyle/>
          <a:p>
            <a:pPr marL="0" marR="0" lvl="0" indent="0" algn="just" rtl="0">
              <a:lnSpc>
                <a:spcPct val="150000"/>
              </a:lnSpc>
              <a:spcBef>
                <a:spcPts val="0"/>
              </a:spcBef>
              <a:spcAft>
                <a:spcPts val="0"/>
              </a:spcAft>
              <a:buClr>
                <a:srgbClr val="000000"/>
              </a:buClr>
              <a:buSzPts val="2800"/>
              <a:buFont typeface="Arial"/>
              <a:buNone/>
            </a:pPr>
            <a:r>
              <a:rPr lang="en-US" sz="2800" b="1" dirty="0">
                <a:solidFill>
                  <a:schemeClr val="lt1"/>
                </a:solidFill>
                <a:latin typeface="Times New Roman"/>
                <a:ea typeface="Times New Roman"/>
                <a:cs typeface="Times New Roman"/>
                <a:sym typeface="Times New Roman"/>
              </a:rPr>
              <a:t>3.4 </a:t>
            </a:r>
            <a:r>
              <a:rPr lang="en-US" sz="2800" b="1" dirty="0" err="1">
                <a:solidFill>
                  <a:schemeClr val="lt1"/>
                </a:solidFill>
                <a:latin typeface="Times New Roman"/>
                <a:ea typeface="Times New Roman"/>
                <a:cs typeface="Times New Roman"/>
                <a:sym typeface="Times New Roman"/>
              </a:rPr>
              <a:t>Kết</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quả</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kiểm</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thử</a:t>
            </a:r>
            <a:endParaRPr lang="en-US" sz="2800" b="1" dirty="0">
              <a:solidFill>
                <a:schemeClr val="lt1"/>
              </a:solidFill>
              <a:latin typeface="Times New Roman"/>
              <a:ea typeface="Times New Roman"/>
              <a:cs typeface="Times New Roman"/>
              <a:sym typeface="Times New Roman"/>
            </a:endParaRPr>
          </a:p>
        </p:txBody>
      </p:sp>
      <p:pic>
        <p:nvPicPr>
          <p:cNvPr id="7" name="Picture 6">
            <a:extLst>
              <a:ext uri="{FF2B5EF4-FFF2-40B4-BE49-F238E27FC236}">
                <a16:creationId xmlns:a16="http://schemas.microsoft.com/office/drawing/2014/main" id="{85029933-47E9-FD43-BEEF-EC1DE93382A1}"/>
              </a:ext>
            </a:extLst>
          </p:cNvPr>
          <p:cNvPicPr>
            <a:picLocks noChangeAspect="1"/>
          </p:cNvPicPr>
          <p:nvPr/>
        </p:nvPicPr>
        <p:blipFill>
          <a:blip r:embed="rId3"/>
          <a:stretch>
            <a:fillRect/>
          </a:stretch>
        </p:blipFill>
        <p:spPr>
          <a:xfrm>
            <a:off x="1755404" y="1724805"/>
            <a:ext cx="7377021" cy="4153480"/>
          </a:xfrm>
          <a:prstGeom prst="rect">
            <a:avLst/>
          </a:prstGeom>
        </p:spPr>
      </p:pic>
    </p:spTree>
    <p:extLst>
      <p:ext uri="{BB962C8B-B14F-4D97-AF65-F5344CB8AC3E}">
        <p14:creationId xmlns:p14="http://schemas.microsoft.com/office/powerpoint/2010/main" val="266378642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TextBox 3">
            <a:extLst>
              <a:ext uri="{FF2B5EF4-FFF2-40B4-BE49-F238E27FC236}">
                <a16:creationId xmlns:a16="http://schemas.microsoft.com/office/drawing/2014/main" id="{0265E507-275E-0AB9-7D9C-E31A8E8DC862}"/>
              </a:ext>
            </a:extLst>
          </p:cNvPr>
          <p:cNvSpPr txBox="1"/>
          <p:nvPr/>
        </p:nvSpPr>
        <p:spPr>
          <a:xfrm>
            <a:off x="522513" y="979715"/>
            <a:ext cx="8210939" cy="661207"/>
          </a:xfrm>
          <a:prstGeom prst="rect">
            <a:avLst/>
          </a:prstGeom>
          <a:noFill/>
        </p:spPr>
        <p:txBody>
          <a:bodyPr wrap="square">
            <a:spAutoFit/>
          </a:bodyPr>
          <a:lstStyle/>
          <a:p>
            <a:pPr marL="0" marR="0" lvl="0" indent="0" algn="just" rtl="0">
              <a:lnSpc>
                <a:spcPct val="150000"/>
              </a:lnSpc>
              <a:spcBef>
                <a:spcPts val="0"/>
              </a:spcBef>
              <a:spcAft>
                <a:spcPts val="0"/>
              </a:spcAft>
              <a:buClr>
                <a:srgbClr val="000000"/>
              </a:buClr>
              <a:buSzPts val="2800"/>
              <a:buFont typeface="Arial"/>
              <a:buNone/>
            </a:pPr>
            <a:r>
              <a:rPr lang="en-US" sz="2800" b="1" dirty="0">
                <a:solidFill>
                  <a:schemeClr val="lt1"/>
                </a:solidFill>
                <a:latin typeface="Times New Roman"/>
                <a:ea typeface="Times New Roman"/>
                <a:cs typeface="Times New Roman"/>
                <a:sym typeface="Times New Roman"/>
              </a:rPr>
              <a:t>4.1 </a:t>
            </a:r>
            <a:r>
              <a:rPr lang="en-US" sz="2800" b="1" dirty="0" err="1">
                <a:solidFill>
                  <a:schemeClr val="lt1"/>
                </a:solidFill>
                <a:latin typeface="Times New Roman"/>
                <a:ea typeface="Times New Roman"/>
                <a:cs typeface="Times New Roman"/>
                <a:sym typeface="Times New Roman"/>
              </a:rPr>
              <a:t>Kết</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quả</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đạt</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được</a:t>
            </a:r>
            <a:endParaRPr lang="en-US" sz="2800" b="1" dirty="0">
              <a:solidFill>
                <a:schemeClr val="lt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D7A4A4E6-64D6-4E5C-D6D9-50D69C8E372E}"/>
              </a:ext>
            </a:extLst>
          </p:cNvPr>
          <p:cNvSpPr txBox="1"/>
          <p:nvPr/>
        </p:nvSpPr>
        <p:spPr>
          <a:xfrm>
            <a:off x="992155" y="163403"/>
            <a:ext cx="6419462" cy="523220"/>
          </a:xfrm>
          <a:prstGeom prst="rect">
            <a:avLst/>
          </a:prstGeom>
          <a:noFill/>
          <a:ln>
            <a:noFill/>
          </a:ln>
        </p:spPr>
        <p:txBody>
          <a:bodyPr wrap="square" rtlCol="0" anchor="ctr">
            <a:spAutoFit/>
          </a:bodyPr>
          <a:lstStyle/>
          <a:p>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4.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Kết</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quả</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đạt</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được</a:t>
            </a:r>
            <a:endPar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4228C57-EA8B-7BC5-2E5C-14B1F02C568A}"/>
              </a:ext>
            </a:extLst>
          </p:cNvPr>
          <p:cNvSpPr txBox="1"/>
          <p:nvPr/>
        </p:nvSpPr>
        <p:spPr>
          <a:xfrm>
            <a:off x="737118" y="1734229"/>
            <a:ext cx="11112759" cy="3891515"/>
          </a:xfrm>
          <a:prstGeom prst="rect">
            <a:avLst/>
          </a:prstGeom>
          <a:noFill/>
        </p:spPr>
        <p:txBody>
          <a:bodyPr wrap="square">
            <a:spAutoFit/>
          </a:bodyPr>
          <a:lstStyle/>
          <a:p>
            <a:pPr marL="457200" indent="-457200" rtl="0">
              <a:lnSpc>
                <a:spcPct val="120000"/>
              </a:lnSpc>
              <a:spcBef>
                <a:spcPts val="0"/>
              </a:spcBef>
              <a:spcAft>
                <a:spcPts val="0"/>
              </a:spcAft>
              <a:buClr>
                <a:schemeClr val="bg1"/>
              </a:buClr>
              <a:buSzPct val="71000"/>
              <a:buFont typeface="Times New Roman" panose="02020603050405020304" pitchFamily="18" charset="0"/>
              <a:buChar char="ˉ"/>
            </a:pPr>
            <a:r>
              <a:rPr lang="vi-VN" sz="2600" b="0" i="0" u="none" strike="noStrike" dirty="0">
                <a:solidFill>
                  <a:schemeClr val="bg1"/>
                </a:solidFill>
                <a:effectLst/>
                <a:latin typeface="Times New Roman" panose="02020603050405020304" pitchFamily="18" charset="0"/>
                <a:cs typeface="Times New Roman" panose="02020603050405020304" pitchFamily="18" charset="0"/>
              </a:rPr>
              <a:t>Trình bày được các kiến thức cơ bản về kiểm thử phần mềm nói chung và kiểm thử phần mềm tự động cho các ứng dụng web nói riêng.</a:t>
            </a:r>
            <a:endParaRPr lang="vi-VN" sz="2600" b="0" dirty="0">
              <a:solidFill>
                <a:schemeClr val="bg1"/>
              </a:solidFill>
              <a:effectLst/>
              <a:latin typeface="Times New Roman" panose="02020603050405020304" pitchFamily="18" charset="0"/>
              <a:cs typeface="Times New Roman" panose="02020603050405020304" pitchFamily="18" charset="0"/>
            </a:endParaRPr>
          </a:p>
          <a:p>
            <a:pPr marL="457200" indent="-457200" rtl="0">
              <a:lnSpc>
                <a:spcPct val="120000"/>
              </a:lnSpc>
              <a:spcBef>
                <a:spcPts val="0"/>
              </a:spcBef>
              <a:spcAft>
                <a:spcPts val="0"/>
              </a:spcAft>
              <a:buClr>
                <a:schemeClr val="bg1"/>
              </a:buClr>
              <a:buSzPct val="71000"/>
              <a:buFont typeface="Times New Roman" panose="02020603050405020304" pitchFamily="18" charset="0"/>
              <a:buChar char="ˉ"/>
            </a:pPr>
            <a:r>
              <a:rPr lang="vi-VN" sz="2600" b="0" i="0" u="none" strike="noStrike" dirty="0">
                <a:solidFill>
                  <a:schemeClr val="bg1"/>
                </a:solidFill>
                <a:effectLst/>
                <a:latin typeface="Times New Roman" panose="02020603050405020304" pitchFamily="18" charset="0"/>
                <a:cs typeface="Times New Roman" panose="02020603050405020304" pitchFamily="18" charset="0"/>
              </a:rPr>
              <a:t>Giới thiệu được các đặc điểm, thành phần của công cụ kiểm thử tự động Selenium. Kết hợp công cụ Selenium WebDriver và framework JUnit trong kiểm thử tự động ứng dụng web.</a:t>
            </a:r>
            <a:endParaRPr lang="vi-VN" sz="2600" b="0" dirty="0">
              <a:solidFill>
                <a:schemeClr val="bg1"/>
              </a:solidFill>
              <a:effectLst/>
              <a:latin typeface="Times New Roman" panose="02020603050405020304" pitchFamily="18" charset="0"/>
              <a:cs typeface="Times New Roman" panose="02020603050405020304" pitchFamily="18" charset="0"/>
            </a:endParaRPr>
          </a:p>
          <a:p>
            <a:pPr marL="457200" indent="-457200" rtl="0">
              <a:lnSpc>
                <a:spcPct val="120000"/>
              </a:lnSpc>
              <a:spcBef>
                <a:spcPts val="0"/>
              </a:spcBef>
              <a:spcAft>
                <a:spcPts val="0"/>
              </a:spcAft>
              <a:buClr>
                <a:schemeClr val="bg1"/>
              </a:buClr>
              <a:buSzPct val="71000"/>
              <a:buFont typeface="Times New Roman" panose="02020603050405020304" pitchFamily="18" charset="0"/>
              <a:buChar char="ˉ"/>
            </a:pPr>
            <a:r>
              <a:rPr lang="vi-VN" sz="2600" b="0" i="0" u="none" strike="noStrike" dirty="0">
                <a:solidFill>
                  <a:schemeClr val="bg1"/>
                </a:solidFill>
                <a:effectLst/>
                <a:latin typeface="Times New Roman" panose="02020603050405020304" pitchFamily="18" charset="0"/>
                <a:cs typeface="Times New Roman" panose="02020603050405020304" pitchFamily="18" charset="0"/>
              </a:rPr>
              <a:t>Áp dụng các kiến thức đã tìm hiểu vào thực hiện kiểm thử tự động các chức năng chính của ứng dụng web bán </a:t>
            </a:r>
            <a:r>
              <a:rPr lang="en-US" sz="2600" b="0" i="0" u="none" strike="noStrike" dirty="0" err="1">
                <a:solidFill>
                  <a:schemeClr val="bg1"/>
                </a:solidFill>
                <a:effectLst/>
                <a:latin typeface="Times New Roman" panose="02020603050405020304" pitchFamily="18" charset="0"/>
                <a:cs typeface="Times New Roman" panose="02020603050405020304" pitchFamily="18" charset="0"/>
              </a:rPr>
              <a:t>thực</a:t>
            </a:r>
            <a:r>
              <a:rPr lang="en-US" sz="26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phẩm</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chức</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năng</a:t>
            </a:r>
            <a:r>
              <a:rPr lang="en-US" sz="2600" dirty="0">
                <a:solidFill>
                  <a:schemeClr val="bg1"/>
                </a:solidFill>
                <a:latin typeface="Times New Roman" panose="02020603050405020304" pitchFamily="18" charset="0"/>
                <a:cs typeface="Times New Roman" panose="02020603050405020304" pitchFamily="18" charset="0"/>
              </a:rPr>
              <a:t> </a:t>
            </a:r>
            <a:r>
              <a:rPr lang="vi-VN" sz="2600" b="0" i="0" u="none" strike="noStrike" dirty="0">
                <a:solidFill>
                  <a:schemeClr val="bg1"/>
                </a:solidFill>
                <a:effectLst/>
                <a:latin typeface="Times New Roman" panose="02020603050405020304" pitchFamily="18" charset="0"/>
                <a:cs typeface="Times New Roman" panose="02020603050405020304" pitchFamily="18" charset="0"/>
              </a:rPr>
              <a:t>Functional Food Store.</a:t>
            </a:r>
            <a:endParaRPr lang="vi-VN" sz="2600" b="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946286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4"/>
        <p:cNvGrpSpPr/>
        <p:nvPr/>
      </p:nvGrpSpPr>
      <p:grpSpPr>
        <a:xfrm>
          <a:off x="0" y="0"/>
          <a:ext cx="0" cy="0"/>
          <a:chOff x="0" y="0"/>
          <a:chExt cx="0" cy="0"/>
        </a:xfrm>
      </p:grpSpPr>
      <p:sp>
        <p:nvSpPr>
          <p:cNvPr id="16" name="Google Shape;55;p2"/>
          <p:cNvSpPr txBox="1"/>
          <p:nvPr/>
        </p:nvSpPr>
        <p:spPr>
          <a:xfrm>
            <a:off x="3787486" y="-56188"/>
            <a:ext cx="5027532" cy="1049836"/>
          </a:xfrm>
          <a:prstGeom prst="rect">
            <a:avLst/>
          </a:prstGeom>
          <a:noFill/>
          <a:ln>
            <a:noFill/>
          </a:ln>
        </p:spPr>
        <p:txBody>
          <a:bodyPr spcFirstLastPara="1" wrap="square" lIns="91425" tIns="45700" rIns="91425" bIns="45700" anchor="ctr" anchorCtr="0">
            <a:normAutofit/>
          </a:bodyPr>
          <a:lstStyle/>
          <a:p>
            <a:pPr marL="0" marR="0" lvl="0" indent="0" algn="ctr" rtl="0">
              <a:lnSpc>
                <a:spcPct val="120000"/>
              </a:lnSpc>
              <a:spcBef>
                <a:spcPts val="0"/>
              </a:spcBef>
              <a:spcAft>
                <a:spcPts val="0"/>
              </a:spcAft>
              <a:buClr>
                <a:srgbClr val="FACA06"/>
              </a:buClr>
              <a:buSzPts val="3200"/>
              <a:buFont typeface="Arial" panose="020B0604020202020204"/>
              <a:buNone/>
            </a:pPr>
            <a:r>
              <a:rPr lang="en-US"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sym typeface="Baloo Da 2"/>
              </a:rPr>
              <a:t>NỘI DUNG CHÍNH</a:t>
            </a:r>
          </a:p>
        </p:txBody>
      </p:sp>
      <p:sp>
        <p:nvSpPr>
          <p:cNvPr id="4" name="Freeform: Shape 3">
            <a:extLst>
              <a:ext uri="{FF2B5EF4-FFF2-40B4-BE49-F238E27FC236}">
                <a16:creationId xmlns:a16="http://schemas.microsoft.com/office/drawing/2014/main" id="{D5F65310-833C-B01E-DC24-85BC2953DE05}"/>
              </a:ext>
            </a:extLst>
          </p:cNvPr>
          <p:cNvSpPr/>
          <p:nvPr/>
        </p:nvSpPr>
        <p:spPr>
          <a:xfrm>
            <a:off x="2129966" y="1196151"/>
            <a:ext cx="3679182" cy="2207509"/>
          </a:xfrm>
          <a:custGeom>
            <a:avLst/>
            <a:gdLst>
              <a:gd name="connsiteX0" fmla="*/ 0 w 3679182"/>
              <a:gd name="connsiteY0" fmla="*/ 0 h 2207509"/>
              <a:gd name="connsiteX1" fmla="*/ 3679182 w 3679182"/>
              <a:gd name="connsiteY1" fmla="*/ 0 h 2207509"/>
              <a:gd name="connsiteX2" fmla="*/ 3679182 w 3679182"/>
              <a:gd name="connsiteY2" fmla="*/ 2207509 h 2207509"/>
              <a:gd name="connsiteX3" fmla="*/ 0 w 3679182"/>
              <a:gd name="connsiteY3" fmla="*/ 2207509 h 2207509"/>
              <a:gd name="connsiteX4" fmla="*/ 0 w 3679182"/>
              <a:gd name="connsiteY4" fmla="*/ 0 h 220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182" h="2207509">
                <a:moveTo>
                  <a:pt x="0" y="0"/>
                </a:moveTo>
                <a:lnTo>
                  <a:pt x="3679182" y="0"/>
                </a:lnTo>
                <a:lnTo>
                  <a:pt x="3679182" y="2207509"/>
                </a:lnTo>
                <a:lnTo>
                  <a:pt x="0" y="2207509"/>
                </a:lnTo>
                <a:lnTo>
                  <a:pt x="0" y="0"/>
                </a:lnTo>
                <a:close/>
              </a:path>
            </a:pathLst>
          </a:custGeom>
          <a:no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1. </a:t>
            </a:r>
            <a:r>
              <a:rPr lang="en-US" sz="3200" kern="1200" dirty="0" err="1">
                <a:latin typeface="Times New Roman" panose="02020603050405020304" pitchFamily="18" charset="0"/>
                <a:cs typeface="Times New Roman" panose="02020603050405020304" pitchFamily="18" charset="0"/>
              </a:rPr>
              <a:t>Tổng</a:t>
            </a:r>
            <a:r>
              <a:rPr lang="en-US" sz="3200" kern="1200" dirty="0">
                <a:latin typeface="Times New Roman" panose="02020603050405020304" pitchFamily="18" charset="0"/>
                <a:cs typeface="Times New Roman" panose="02020603050405020304" pitchFamily="18" charset="0"/>
              </a:rPr>
              <a:t> </a:t>
            </a:r>
            <a:r>
              <a:rPr lang="en-US" sz="3200" kern="1200" dirty="0" err="1">
                <a:latin typeface="Times New Roman" panose="02020603050405020304" pitchFamily="18" charset="0"/>
                <a:cs typeface="Times New Roman" panose="02020603050405020304" pitchFamily="18" charset="0"/>
              </a:rPr>
              <a:t>quan</a:t>
            </a:r>
            <a:r>
              <a:rPr lang="en-US" sz="3200" kern="1200" dirty="0">
                <a:latin typeface="Times New Roman" panose="02020603050405020304" pitchFamily="18" charset="0"/>
                <a:cs typeface="Times New Roman" panose="02020603050405020304" pitchFamily="18" charset="0"/>
              </a:rPr>
              <a:t> </a:t>
            </a:r>
            <a:r>
              <a:rPr lang="en-US" sz="3200" kern="1200" dirty="0" err="1">
                <a:latin typeface="Times New Roman" panose="02020603050405020304" pitchFamily="18" charset="0"/>
                <a:cs typeface="Times New Roman" panose="02020603050405020304" pitchFamily="18" charset="0"/>
              </a:rPr>
              <a:t>về</a:t>
            </a:r>
            <a:r>
              <a:rPr lang="en-US" sz="3200" kern="1200" dirty="0">
                <a:latin typeface="Times New Roman" panose="02020603050405020304" pitchFamily="18" charset="0"/>
                <a:cs typeface="Times New Roman" panose="02020603050405020304" pitchFamily="18" charset="0"/>
              </a:rPr>
              <a:t> </a:t>
            </a:r>
            <a:r>
              <a:rPr lang="en-US" sz="3200" kern="1200" dirty="0" err="1">
                <a:latin typeface="Times New Roman" panose="02020603050405020304" pitchFamily="18" charset="0"/>
                <a:cs typeface="Times New Roman" panose="02020603050405020304" pitchFamily="18" charset="0"/>
              </a:rPr>
              <a:t>đề</a:t>
            </a:r>
            <a:r>
              <a:rPr lang="en-US" sz="3200" kern="1200" dirty="0">
                <a:latin typeface="Times New Roman" panose="02020603050405020304" pitchFamily="18" charset="0"/>
                <a:cs typeface="Times New Roman" panose="02020603050405020304" pitchFamily="18" charset="0"/>
              </a:rPr>
              <a:t> </a:t>
            </a:r>
            <a:r>
              <a:rPr lang="en-US" sz="3200" kern="1200" dirty="0" err="1">
                <a:latin typeface="Times New Roman" panose="02020603050405020304" pitchFamily="18" charset="0"/>
                <a:cs typeface="Times New Roman" panose="02020603050405020304" pitchFamily="18" charset="0"/>
              </a:rPr>
              <a:t>tài</a:t>
            </a:r>
            <a:endParaRPr lang="en-US" sz="3200" kern="1200" dirty="0">
              <a:latin typeface="Times New Roman" panose="02020603050405020304" pitchFamily="18" charset="0"/>
              <a:cs typeface="Times New Roman" panose="02020603050405020304" pitchFamily="18" charset="0"/>
            </a:endParaRPr>
          </a:p>
        </p:txBody>
      </p:sp>
      <p:sp>
        <p:nvSpPr>
          <p:cNvPr id="5" name="Freeform: Shape 4">
            <a:extLst>
              <a:ext uri="{FF2B5EF4-FFF2-40B4-BE49-F238E27FC236}">
                <a16:creationId xmlns:a16="http://schemas.microsoft.com/office/drawing/2014/main" id="{AD0E768A-A2A4-7793-B599-2B01C5974B06}"/>
              </a:ext>
            </a:extLst>
          </p:cNvPr>
          <p:cNvSpPr/>
          <p:nvPr/>
        </p:nvSpPr>
        <p:spPr>
          <a:xfrm>
            <a:off x="6177067" y="1196151"/>
            <a:ext cx="3679182" cy="2207509"/>
          </a:xfrm>
          <a:custGeom>
            <a:avLst/>
            <a:gdLst>
              <a:gd name="connsiteX0" fmla="*/ 0 w 3679182"/>
              <a:gd name="connsiteY0" fmla="*/ 0 h 2207509"/>
              <a:gd name="connsiteX1" fmla="*/ 3679182 w 3679182"/>
              <a:gd name="connsiteY1" fmla="*/ 0 h 2207509"/>
              <a:gd name="connsiteX2" fmla="*/ 3679182 w 3679182"/>
              <a:gd name="connsiteY2" fmla="*/ 2207509 h 2207509"/>
              <a:gd name="connsiteX3" fmla="*/ 0 w 3679182"/>
              <a:gd name="connsiteY3" fmla="*/ 2207509 h 2207509"/>
              <a:gd name="connsiteX4" fmla="*/ 0 w 3679182"/>
              <a:gd name="connsiteY4" fmla="*/ 0 h 220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182" h="2207509">
                <a:moveTo>
                  <a:pt x="0" y="0"/>
                </a:moveTo>
                <a:lnTo>
                  <a:pt x="3679182" y="0"/>
                </a:lnTo>
                <a:lnTo>
                  <a:pt x="3679182" y="2207509"/>
                </a:lnTo>
                <a:lnTo>
                  <a:pt x="0" y="2207509"/>
                </a:lnTo>
                <a:lnTo>
                  <a:pt x="0" y="0"/>
                </a:lnTo>
                <a:close/>
              </a:path>
            </a:pathLst>
          </a:custGeom>
          <a:no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2. </a:t>
            </a:r>
            <a:r>
              <a:rPr lang="en-US" sz="3200" kern="1200" dirty="0" err="1">
                <a:latin typeface="Times New Roman" panose="02020603050405020304" pitchFamily="18" charset="0"/>
                <a:cs typeface="Times New Roman" panose="02020603050405020304" pitchFamily="18" charset="0"/>
              </a:rPr>
              <a:t>Cơ</a:t>
            </a:r>
            <a:r>
              <a:rPr lang="en-US" sz="3200" kern="1200" dirty="0">
                <a:latin typeface="Times New Roman" panose="02020603050405020304" pitchFamily="18" charset="0"/>
                <a:cs typeface="Times New Roman" panose="02020603050405020304" pitchFamily="18" charset="0"/>
              </a:rPr>
              <a:t> </a:t>
            </a:r>
            <a:r>
              <a:rPr lang="en-US" sz="3200" kern="1200" dirty="0" err="1">
                <a:latin typeface="Times New Roman" panose="02020603050405020304" pitchFamily="18" charset="0"/>
                <a:cs typeface="Times New Roman" panose="02020603050405020304" pitchFamily="18" charset="0"/>
              </a:rPr>
              <a:t>sở</a:t>
            </a:r>
            <a:r>
              <a:rPr lang="en-US" sz="3200" kern="1200" dirty="0">
                <a:latin typeface="Times New Roman" panose="02020603050405020304" pitchFamily="18" charset="0"/>
                <a:cs typeface="Times New Roman" panose="02020603050405020304" pitchFamily="18" charset="0"/>
              </a:rPr>
              <a:t> </a:t>
            </a:r>
            <a:r>
              <a:rPr lang="en-US" sz="3200" kern="1200" dirty="0" err="1">
                <a:latin typeface="Times New Roman" panose="02020603050405020304" pitchFamily="18" charset="0"/>
                <a:cs typeface="Times New Roman" panose="02020603050405020304" pitchFamily="18" charset="0"/>
              </a:rPr>
              <a:t>lý</a:t>
            </a:r>
            <a:r>
              <a:rPr lang="en-US" sz="3200" kern="1200" dirty="0">
                <a:latin typeface="Times New Roman" panose="02020603050405020304" pitchFamily="18" charset="0"/>
                <a:cs typeface="Times New Roman" panose="02020603050405020304" pitchFamily="18" charset="0"/>
              </a:rPr>
              <a:t> </a:t>
            </a:r>
            <a:r>
              <a:rPr lang="en-US" sz="3200" kern="1200" dirty="0" err="1">
                <a:latin typeface="Times New Roman" panose="02020603050405020304" pitchFamily="18" charset="0"/>
                <a:cs typeface="Times New Roman" panose="02020603050405020304" pitchFamily="18" charset="0"/>
              </a:rPr>
              <a:t>thuyết</a:t>
            </a:r>
            <a:endParaRPr lang="en-US" sz="3200" kern="1200" dirty="0">
              <a:latin typeface="Times New Roman" panose="02020603050405020304" pitchFamily="18" charset="0"/>
              <a:cs typeface="Times New Roman" panose="02020603050405020304" pitchFamily="18" charset="0"/>
            </a:endParaRPr>
          </a:p>
        </p:txBody>
      </p:sp>
      <p:sp>
        <p:nvSpPr>
          <p:cNvPr id="6" name="Freeform: Shape 5">
            <a:extLst>
              <a:ext uri="{FF2B5EF4-FFF2-40B4-BE49-F238E27FC236}">
                <a16:creationId xmlns:a16="http://schemas.microsoft.com/office/drawing/2014/main" id="{1CD8F4B8-E7B8-6396-A128-274D330FF6B9}"/>
              </a:ext>
            </a:extLst>
          </p:cNvPr>
          <p:cNvSpPr/>
          <p:nvPr/>
        </p:nvSpPr>
        <p:spPr>
          <a:xfrm>
            <a:off x="2129966" y="3771579"/>
            <a:ext cx="3679182" cy="2207509"/>
          </a:xfrm>
          <a:custGeom>
            <a:avLst/>
            <a:gdLst>
              <a:gd name="connsiteX0" fmla="*/ 0 w 3679182"/>
              <a:gd name="connsiteY0" fmla="*/ 0 h 2207509"/>
              <a:gd name="connsiteX1" fmla="*/ 3679182 w 3679182"/>
              <a:gd name="connsiteY1" fmla="*/ 0 h 2207509"/>
              <a:gd name="connsiteX2" fmla="*/ 3679182 w 3679182"/>
              <a:gd name="connsiteY2" fmla="*/ 2207509 h 2207509"/>
              <a:gd name="connsiteX3" fmla="*/ 0 w 3679182"/>
              <a:gd name="connsiteY3" fmla="*/ 2207509 h 2207509"/>
              <a:gd name="connsiteX4" fmla="*/ 0 w 3679182"/>
              <a:gd name="connsiteY4" fmla="*/ 0 h 220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182" h="2207509">
                <a:moveTo>
                  <a:pt x="0" y="0"/>
                </a:moveTo>
                <a:lnTo>
                  <a:pt x="3679182" y="0"/>
                </a:lnTo>
                <a:lnTo>
                  <a:pt x="3679182" y="2207509"/>
                </a:lnTo>
                <a:lnTo>
                  <a:pt x="0" y="2207509"/>
                </a:lnTo>
                <a:lnTo>
                  <a:pt x="0" y="0"/>
                </a:lnTo>
                <a:close/>
              </a:path>
            </a:pathLst>
          </a:custGeom>
          <a:no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3. </a:t>
            </a:r>
            <a:r>
              <a:rPr lang="en-US" sz="3200" kern="1200" dirty="0" err="1">
                <a:latin typeface="Times New Roman" panose="02020603050405020304" pitchFamily="18" charset="0"/>
                <a:cs typeface="Times New Roman" panose="02020603050405020304" pitchFamily="18" charset="0"/>
              </a:rPr>
              <a:t>Ứng</a:t>
            </a:r>
            <a:r>
              <a:rPr lang="en-US" sz="3200" kern="1200" dirty="0">
                <a:latin typeface="Times New Roman" panose="02020603050405020304" pitchFamily="18" charset="0"/>
                <a:cs typeface="Times New Roman" panose="02020603050405020304" pitchFamily="18" charset="0"/>
              </a:rPr>
              <a:t> </a:t>
            </a:r>
            <a:r>
              <a:rPr lang="en-US" sz="3200" kern="1200" dirty="0" err="1">
                <a:latin typeface="Times New Roman" panose="02020603050405020304" pitchFamily="18" charset="0"/>
                <a:cs typeface="Times New Roman" panose="02020603050405020304" pitchFamily="18" charset="0"/>
              </a:rPr>
              <a:t>dụng</a:t>
            </a:r>
            <a:r>
              <a:rPr lang="en-US" sz="3200" kern="1200" dirty="0">
                <a:latin typeface="Times New Roman" panose="02020603050405020304" pitchFamily="18" charset="0"/>
                <a:cs typeface="Times New Roman" panose="02020603050405020304" pitchFamily="18" charset="0"/>
              </a:rPr>
              <a:t> </a:t>
            </a:r>
            <a:r>
              <a:rPr lang="en-US" sz="3200" kern="1200" dirty="0" err="1">
                <a:latin typeface="Times New Roman" panose="02020603050405020304" pitchFamily="18" charset="0"/>
                <a:cs typeface="Times New Roman" panose="02020603050405020304" pitchFamily="18" charset="0"/>
              </a:rPr>
              <a:t>thực</a:t>
            </a:r>
            <a:r>
              <a:rPr lang="en-US" sz="3200" kern="1200" dirty="0">
                <a:latin typeface="Times New Roman" panose="02020603050405020304" pitchFamily="18" charset="0"/>
                <a:cs typeface="Times New Roman" panose="02020603050405020304" pitchFamily="18" charset="0"/>
              </a:rPr>
              <a:t> </a:t>
            </a:r>
            <a:r>
              <a:rPr lang="en-US" sz="3200" kern="1200" dirty="0" err="1">
                <a:latin typeface="Times New Roman" panose="02020603050405020304" pitchFamily="18" charset="0"/>
                <a:cs typeface="Times New Roman" panose="02020603050405020304" pitchFamily="18" charset="0"/>
              </a:rPr>
              <a:t>nghiệm</a:t>
            </a:r>
            <a:endParaRPr lang="en-US" sz="3200" kern="1200" dirty="0">
              <a:latin typeface="Times New Roman" panose="02020603050405020304" pitchFamily="18" charset="0"/>
              <a:cs typeface="Times New Roman" panose="02020603050405020304" pitchFamily="18" charset="0"/>
            </a:endParaRPr>
          </a:p>
        </p:txBody>
      </p:sp>
      <p:sp>
        <p:nvSpPr>
          <p:cNvPr id="7" name="Freeform: Shape 6">
            <a:extLst>
              <a:ext uri="{FF2B5EF4-FFF2-40B4-BE49-F238E27FC236}">
                <a16:creationId xmlns:a16="http://schemas.microsoft.com/office/drawing/2014/main" id="{F923F4CF-1904-98AF-0B5C-7D994001F2D4}"/>
              </a:ext>
            </a:extLst>
          </p:cNvPr>
          <p:cNvSpPr/>
          <p:nvPr/>
        </p:nvSpPr>
        <p:spPr>
          <a:xfrm>
            <a:off x="6177067" y="3771579"/>
            <a:ext cx="3679182" cy="2207509"/>
          </a:xfrm>
          <a:custGeom>
            <a:avLst/>
            <a:gdLst>
              <a:gd name="connsiteX0" fmla="*/ 0 w 3679182"/>
              <a:gd name="connsiteY0" fmla="*/ 0 h 2207509"/>
              <a:gd name="connsiteX1" fmla="*/ 3679182 w 3679182"/>
              <a:gd name="connsiteY1" fmla="*/ 0 h 2207509"/>
              <a:gd name="connsiteX2" fmla="*/ 3679182 w 3679182"/>
              <a:gd name="connsiteY2" fmla="*/ 2207509 h 2207509"/>
              <a:gd name="connsiteX3" fmla="*/ 0 w 3679182"/>
              <a:gd name="connsiteY3" fmla="*/ 2207509 h 2207509"/>
              <a:gd name="connsiteX4" fmla="*/ 0 w 3679182"/>
              <a:gd name="connsiteY4" fmla="*/ 0 h 220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182" h="2207509">
                <a:moveTo>
                  <a:pt x="0" y="0"/>
                </a:moveTo>
                <a:lnTo>
                  <a:pt x="3679182" y="0"/>
                </a:lnTo>
                <a:lnTo>
                  <a:pt x="3679182" y="2207509"/>
                </a:lnTo>
                <a:lnTo>
                  <a:pt x="0" y="2207509"/>
                </a:lnTo>
                <a:lnTo>
                  <a:pt x="0" y="0"/>
                </a:lnTo>
                <a:close/>
              </a:path>
            </a:pathLst>
          </a:custGeom>
          <a:no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4. </a:t>
            </a:r>
            <a:r>
              <a:rPr lang="en-US" sz="3200" kern="1200" dirty="0" err="1">
                <a:latin typeface="Times New Roman" panose="02020603050405020304" pitchFamily="18" charset="0"/>
                <a:cs typeface="Times New Roman" panose="02020603050405020304" pitchFamily="18" charset="0"/>
              </a:rPr>
              <a:t>Kết</a:t>
            </a:r>
            <a:r>
              <a:rPr lang="en-US" sz="3200" kern="1200" dirty="0">
                <a:latin typeface="Times New Roman" panose="02020603050405020304" pitchFamily="18" charset="0"/>
                <a:cs typeface="Times New Roman" panose="02020603050405020304" pitchFamily="18" charset="0"/>
              </a:rPr>
              <a:t> </a:t>
            </a:r>
            <a:r>
              <a:rPr lang="en-US" sz="3200" kern="1200" dirty="0" err="1">
                <a:latin typeface="Times New Roman" panose="02020603050405020304" pitchFamily="18" charset="0"/>
                <a:cs typeface="Times New Roman" panose="02020603050405020304" pitchFamily="18" charset="0"/>
              </a:rPr>
              <a:t>quả</a:t>
            </a:r>
            <a:r>
              <a:rPr lang="en-US" sz="3200" kern="1200" dirty="0">
                <a:latin typeface="Times New Roman" panose="02020603050405020304" pitchFamily="18" charset="0"/>
                <a:cs typeface="Times New Roman" panose="02020603050405020304" pitchFamily="18" charset="0"/>
              </a:rPr>
              <a:t> </a:t>
            </a:r>
            <a:r>
              <a:rPr lang="en-US" sz="3200" kern="1200" dirty="0" err="1">
                <a:latin typeface="Times New Roman" panose="02020603050405020304" pitchFamily="18" charset="0"/>
                <a:cs typeface="Times New Roman" panose="02020603050405020304" pitchFamily="18" charset="0"/>
              </a:rPr>
              <a:t>đạt</a:t>
            </a:r>
            <a:r>
              <a:rPr lang="en-US" sz="3200" kern="1200" dirty="0">
                <a:latin typeface="Times New Roman" panose="02020603050405020304" pitchFamily="18" charset="0"/>
                <a:cs typeface="Times New Roman" panose="02020603050405020304" pitchFamily="18" charset="0"/>
              </a:rPr>
              <a:t> </a:t>
            </a:r>
            <a:r>
              <a:rPr lang="en-US" sz="3200" kern="1200" dirty="0" err="1">
                <a:latin typeface="Times New Roman" panose="02020603050405020304" pitchFamily="18" charset="0"/>
                <a:cs typeface="Times New Roman" panose="02020603050405020304" pitchFamily="18" charset="0"/>
              </a:rPr>
              <a:t>được</a:t>
            </a:r>
            <a:endParaRPr lang="en-US" sz="3200" kern="1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 calcmode="lin" valueType="num">
                                      <p:cBhvr additive="base">
                                        <p:cTn id="2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TextBox 3">
            <a:extLst>
              <a:ext uri="{FF2B5EF4-FFF2-40B4-BE49-F238E27FC236}">
                <a16:creationId xmlns:a16="http://schemas.microsoft.com/office/drawing/2014/main" id="{0265E507-275E-0AB9-7D9C-E31A8E8DC862}"/>
              </a:ext>
            </a:extLst>
          </p:cNvPr>
          <p:cNvSpPr txBox="1"/>
          <p:nvPr/>
        </p:nvSpPr>
        <p:spPr>
          <a:xfrm>
            <a:off x="522513" y="979715"/>
            <a:ext cx="8210939" cy="661207"/>
          </a:xfrm>
          <a:prstGeom prst="rect">
            <a:avLst/>
          </a:prstGeom>
          <a:noFill/>
        </p:spPr>
        <p:txBody>
          <a:bodyPr wrap="square">
            <a:spAutoFit/>
          </a:bodyPr>
          <a:lstStyle/>
          <a:p>
            <a:pPr marL="0" marR="0" lvl="0" indent="0" algn="just" rtl="0">
              <a:lnSpc>
                <a:spcPct val="150000"/>
              </a:lnSpc>
              <a:spcBef>
                <a:spcPts val="0"/>
              </a:spcBef>
              <a:spcAft>
                <a:spcPts val="0"/>
              </a:spcAft>
              <a:buClr>
                <a:srgbClr val="000000"/>
              </a:buClr>
              <a:buSzPts val="2800"/>
              <a:buFont typeface="Arial"/>
              <a:buNone/>
            </a:pPr>
            <a:r>
              <a:rPr lang="en-US" sz="2800" b="1" dirty="0">
                <a:solidFill>
                  <a:schemeClr val="lt1"/>
                </a:solidFill>
                <a:latin typeface="Times New Roman"/>
                <a:ea typeface="Times New Roman"/>
                <a:cs typeface="Times New Roman"/>
                <a:sym typeface="Times New Roman"/>
              </a:rPr>
              <a:t>4.2 </a:t>
            </a:r>
            <a:r>
              <a:rPr lang="en-US" sz="2800" b="1" dirty="0" err="1">
                <a:solidFill>
                  <a:schemeClr val="lt1"/>
                </a:solidFill>
                <a:latin typeface="Times New Roman"/>
                <a:ea typeface="Times New Roman"/>
                <a:cs typeface="Times New Roman"/>
                <a:sym typeface="Times New Roman"/>
              </a:rPr>
              <a:t>Hạn</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chế</a:t>
            </a:r>
            <a:endParaRPr lang="en-US" sz="2800" b="1" dirty="0">
              <a:solidFill>
                <a:schemeClr val="lt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D7A4A4E6-64D6-4E5C-D6D9-50D69C8E372E}"/>
              </a:ext>
            </a:extLst>
          </p:cNvPr>
          <p:cNvSpPr txBox="1"/>
          <p:nvPr/>
        </p:nvSpPr>
        <p:spPr>
          <a:xfrm>
            <a:off x="992155" y="163403"/>
            <a:ext cx="6419462" cy="523220"/>
          </a:xfrm>
          <a:prstGeom prst="rect">
            <a:avLst/>
          </a:prstGeom>
          <a:noFill/>
          <a:ln>
            <a:noFill/>
          </a:ln>
        </p:spPr>
        <p:txBody>
          <a:bodyPr wrap="square" rtlCol="0" anchor="ctr">
            <a:spAutoFit/>
          </a:bodyPr>
          <a:lstStyle/>
          <a:p>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4.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Kết</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quả</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đạt</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được</a:t>
            </a:r>
            <a:endPar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4228C57-EA8B-7BC5-2E5C-14B1F02C568A}"/>
              </a:ext>
            </a:extLst>
          </p:cNvPr>
          <p:cNvSpPr txBox="1"/>
          <p:nvPr/>
        </p:nvSpPr>
        <p:spPr>
          <a:xfrm>
            <a:off x="737118" y="1734229"/>
            <a:ext cx="11094097" cy="1970989"/>
          </a:xfrm>
          <a:prstGeom prst="rect">
            <a:avLst/>
          </a:prstGeom>
          <a:noFill/>
        </p:spPr>
        <p:txBody>
          <a:bodyPr wrap="square">
            <a:spAutoFit/>
          </a:bodyPr>
          <a:lstStyle/>
          <a:p>
            <a:pPr marL="457200" indent="-457200" rtl="0">
              <a:lnSpc>
                <a:spcPct val="120000"/>
              </a:lnSpc>
              <a:spcBef>
                <a:spcPts val="0"/>
              </a:spcBef>
              <a:spcAft>
                <a:spcPts val="0"/>
              </a:spcAft>
              <a:buClr>
                <a:schemeClr val="bg1"/>
              </a:buClr>
              <a:buSzPct val="71000"/>
              <a:buFont typeface="Times New Roman" panose="02020603050405020304" pitchFamily="18" charset="0"/>
              <a:buChar char="ˉ"/>
            </a:pPr>
            <a:r>
              <a:rPr lang="vi-VN" sz="2600" b="0" i="0" u="none" strike="noStrike" dirty="0">
                <a:solidFill>
                  <a:schemeClr val="bg1"/>
                </a:solidFill>
                <a:effectLst/>
                <a:latin typeface="Times New Roman" panose="02020603050405020304" pitchFamily="18" charset="0"/>
                <a:cs typeface="Times New Roman" panose="02020603050405020304" pitchFamily="18" charset="0"/>
              </a:rPr>
              <a:t>Chưa thể giả lập nhiều người dùng ảo chạy đồng thời để kiểm thử khả năng xử lý xung đột khi có nhiều khách hàng cùng đặt hàng vào một thời điểm.</a:t>
            </a:r>
            <a:endParaRPr lang="vi-VN" sz="2600" b="0" dirty="0">
              <a:solidFill>
                <a:schemeClr val="bg1"/>
              </a:solidFill>
              <a:effectLst/>
              <a:latin typeface="Times New Roman" panose="02020603050405020304" pitchFamily="18" charset="0"/>
              <a:cs typeface="Times New Roman" panose="02020603050405020304" pitchFamily="18" charset="0"/>
            </a:endParaRPr>
          </a:p>
          <a:p>
            <a:pPr marL="457200" indent="-457200" rtl="0">
              <a:lnSpc>
                <a:spcPct val="120000"/>
              </a:lnSpc>
              <a:spcBef>
                <a:spcPts val="0"/>
              </a:spcBef>
              <a:spcAft>
                <a:spcPts val="0"/>
              </a:spcAft>
              <a:buClr>
                <a:schemeClr val="bg1"/>
              </a:buClr>
              <a:buSzPct val="71000"/>
              <a:buFont typeface="Times New Roman" panose="02020603050405020304" pitchFamily="18" charset="0"/>
              <a:buChar char="ˉ"/>
            </a:pPr>
            <a:r>
              <a:rPr lang="en-US" sz="2600" dirty="0">
                <a:solidFill>
                  <a:schemeClr val="bg1"/>
                </a:solidFill>
                <a:latin typeface="Times New Roman" panose="02020603050405020304" pitchFamily="18" charset="0"/>
                <a:cs typeface="Times New Roman" panose="02020603050405020304" pitchFamily="18" charset="0"/>
              </a:rPr>
              <a:t> </a:t>
            </a:r>
            <a:r>
              <a:rPr lang="vi-VN" sz="2600" b="0" i="0" u="none" strike="noStrike" dirty="0">
                <a:solidFill>
                  <a:schemeClr val="bg1"/>
                </a:solidFill>
                <a:effectLst/>
                <a:latin typeface="Times New Roman" panose="02020603050405020304" pitchFamily="18" charset="0"/>
                <a:cs typeface="Times New Roman" panose="02020603050405020304" pitchFamily="18" charset="0"/>
              </a:rPr>
              <a:t>Mới kiểm thử với ứng dụng nhỏ, chưa kiểm thử với ứng dụng thực tế.</a:t>
            </a:r>
            <a:br>
              <a:rPr lang="vi-VN" sz="3600" dirty="0"/>
            </a:br>
            <a:endParaRPr lang="vi-VN" sz="2600" b="0" dirty="0">
              <a:solidFill>
                <a:schemeClr val="bg1"/>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BBB2E86-EAC9-6516-83C3-2D6534565A54}"/>
              </a:ext>
            </a:extLst>
          </p:cNvPr>
          <p:cNvSpPr txBox="1"/>
          <p:nvPr/>
        </p:nvSpPr>
        <p:spPr>
          <a:xfrm>
            <a:off x="522512" y="3137318"/>
            <a:ext cx="8210939" cy="661207"/>
          </a:xfrm>
          <a:prstGeom prst="rect">
            <a:avLst/>
          </a:prstGeom>
          <a:noFill/>
        </p:spPr>
        <p:txBody>
          <a:bodyPr wrap="square">
            <a:spAutoFit/>
          </a:bodyPr>
          <a:lstStyle/>
          <a:p>
            <a:pPr marL="0" marR="0" lvl="0" indent="0" algn="just" rtl="0">
              <a:lnSpc>
                <a:spcPct val="150000"/>
              </a:lnSpc>
              <a:spcBef>
                <a:spcPts val="0"/>
              </a:spcBef>
              <a:spcAft>
                <a:spcPts val="0"/>
              </a:spcAft>
              <a:buClr>
                <a:srgbClr val="000000"/>
              </a:buClr>
              <a:buSzPts val="2800"/>
              <a:buFont typeface="Arial"/>
              <a:buNone/>
            </a:pPr>
            <a:r>
              <a:rPr lang="en-US" sz="2800" b="1" dirty="0">
                <a:solidFill>
                  <a:schemeClr val="lt1"/>
                </a:solidFill>
                <a:latin typeface="Times New Roman"/>
                <a:ea typeface="Times New Roman"/>
                <a:cs typeface="Times New Roman"/>
                <a:sym typeface="Times New Roman"/>
              </a:rPr>
              <a:t>4.3 </a:t>
            </a:r>
            <a:r>
              <a:rPr lang="en-US" sz="2800" b="1" dirty="0" err="1">
                <a:solidFill>
                  <a:schemeClr val="lt1"/>
                </a:solidFill>
                <a:latin typeface="Times New Roman"/>
                <a:ea typeface="Times New Roman"/>
                <a:cs typeface="Times New Roman"/>
                <a:sym typeface="Times New Roman"/>
              </a:rPr>
              <a:t>Hướng</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phát</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triển</a:t>
            </a:r>
            <a:endParaRPr lang="en-US" sz="2800" b="1" dirty="0">
              <a:solidFill>
                <a:schemeClr val="lt1"/>
              </a:solidFill>
              <a:latin typeface="Times New Roman"/>
              <a:ea typeface="Times New Roman"/>
              <a:cs typeface="Times New Roman"/>
              <a:sym typeface="Times New Roman"/>
            </a:endParaRPr>
          </a:p>
        </p:txBody>
      </p:sp>
      <p:sp>
        <p:nvSpPr>
          <p:cNvPr id="11" name="TextBox 10">
            <a:extLst>
              <a:ext uri="{FF2B5EF4-FFF2-40B4-BE49-F238E27FC236}">
                <a16:creationId xmlns:a16="http://schemas.microsoft.com/office/drawing/2014/main" id="{68454CB6-5AE2-D456-03AA-F3AA7CA0CD15}"/>
              </a:ext>
            </a:extLst>
          </p:cNvPr>
          <p:cNvSpPr txBox="1"/>
          <p:nvPr/>
        </p:nvSpPr>
        <p:spPr>
          <a:xfrm>
            <a:off x="737117" y="3804064"/>
            <a:ext cx="11094097" cy="1490857"/>
          </a:xfrm>
          <a:prstGeom prst="rect">
            <a:avLst/>
          </a:prstGeom>
          <a:noFill/>
        </p:spPr>
        <p:txBody>
          <a:bodyPr wrap="square">
            <a:spAutoFit/>
          </a:bodyPr>
          <a:lstStyle/>
          <a:p>
            <a:pPr marL="508000" lvl="0" indent="-457200">
              <a:lnSpc>
                <a:spcPct val="120000"/>
              </a:lnSpc>
              <a:buClr>
                <a:schemeClr val="bg1"/>
              </a:buClr>
              <a:buSzPct val="71000"/>
              <a:buFont typeface="Times New Roman" panose="02020603050405020304" pitchFamily="18" charset="0"/>
              <a:buChar char="ˉ"/>
            </a:pPr>
            <a:r>
              <a:rPr lang="vi-VN" sz="2600" dirty="0">
                <a:solidFill>
                  <a:schemeClr val="bg1"/>
                </a:solidFill>
                <a:latin typeface="Times New Roman" panose="02020603050405020304" pitchFamily="18" charset="0"/>
                <a:cs typeface="Times New Roman" panose="02020603050405020304" pitchFamily="18" charset="0"/>
                <a:sym typeface="Times New Roman"/>
              </a:rPr>
              <a:t>Tìm hiểu, thiết kế và thực hiện kiểm thử tự động các chức năng khác của website.</a:t>
            </a:r>
          </a:p>
          <a:p>
            <a:pPr marL="508000" lvl="0" indent="-457200">
              <a:lnSpc>
                <a:spcPct val="120000"/>
              </a:lnSpc>
              <a:buClr>
                <a:schemeClr val="bg1"/>
              </a:buClr>
              <a:buSzPct val="71000"/>
              <a:buFont typeface="Times New Roman" panose="02020603050405020304" pitchFamily="18" charset="0"/>
              <a:buChar char="ˉ"/>
            </a:pPr>
            <a:r>
              <a:rPr lang="vi-VN" sz="2600" dirty="0">
                <a:solidFill>
                  <a:schemeClr val="bg1"/>
                </a:solidFill>
                <a:latin typeface="Times New Roman" panose="02020603050405020304" pitchFamily="18" charset="0"/>
                <a:cs typeface="Times New Roman" panose="02020603050405020304" pitchFamily="18" charset="0"/>
                <a:sym typeface="Times New Roman"/>
              </a:rPr>
              <a:t>Nghiên cứu sâu hơn về các vấn đề của kiểm thử phần mềm</a:t>
            </a:r>
          </a:p>
        </p:txBody>
      </p:sp>
    </p:spTree>
    <p:extLst>
      <p:ext uri="{BB962C8B-B14F-4D97-AF65-F5344CB8AC3E}">
        <p14:creationId xmlns:p14="http://schemas.microsoft.com/office/powerpoint/2010/main" val="343268403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26"/>
          <p:cNvSpPr txBox="1">
            <a:spLocks noGrp="1"/>
          </p:cNvSpPr>
          <p:nvPr>
            <p:ph type="ctrTitle"/>
          </p:nvPr>
        </p:nvSpPr>
        <p:spPr>
          <a:xfrm>
            <a:off x="1581621" y="2361750"/>
            <a:ext cx="9001462" cy="2387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800"/>
              <a:buFont typeface="Baloo Da 2"/>
              <a:buNone/>
            </a:pPr>
            <a:r>
              <a:rPr lang="en-US" sz="5400" dirty="0">
                <a:latin typeface="Times New Roman" panose="02020603050405020304" pitchFamily="18" charset="0"/>
                <a:ea typeface="Baloo Da 2"/>
                <a:cs typeface="Times New Roman" panose="02020603050405020304" pitchFamily="18" charset="0"/>
                <a:sym typeface="Baloo Da 2"/>
              </a:rPr>
              <a:t>CẢM ƠN THẦY VÀ CÁC BẠN </a:t>
            </a:r>
            <a:br>
              <a:rPr lang="en-US" sz="5400" dirty="0">
                <a:latin typeface="Times New Roman" panose="02020603050405020304" pitchFamily="18" charset="0"/>
                <a:ea typeface="Baloo Da 2"/>
                <a:cs typeface="Times New Roman" panose="02020603050405020304" pitchFamily="18" charset="0"/>
                <a:sym typeface="Baloo Da 2"/>
              </a:rPr>
            </a:br>
            <a:r>
              <a:rPr lang="en-US" sz="5400" dirty="0">
                <a:latin typeface="Times New Roman" panose="02020603050405020304" pitchFamily="18" charset="0"/>
                <a:ea typeface="Baloo Da 2"/>
                <a:cs typeface="Times New Roman" panose="02020603050405020304" pitchFamily="18" charset="0"/>
                <a:sym typeface="Baloo Da 2"/>
              </a:rPr>
              <a:t>ĐÃ LẮNG NGHE!</a:t>
            </a:r>
          </a:p>
        </p:txBody>
      </p:sp>
      <p:sp>
        <p:nvSpPr>
          <p:cNvPr id="2" name="Google Shape;34;p1">
            <a:extLst>
              <a:ext uri="{FF2B5EF4-FFF2-40B4-BE49-F238E27FC236}">
                <a16:creationId xmlns:a16="http://schemas.microsoft.com/office/drawing/2014/main" id="{695DD9C6-DC8A-7EFA-5F8C-1ED88D6E9DB4}"/>
              </a:ext>
            </a:extLst>
          </p:cNvPr>
          <p:cNvSpPr txBox="1">
            <a:spLocks noGrp="1"/>
          </p:cNvSpPr>
          <p:nvPr>
            <p:ph type="subTitle" idx="1"/>
          </p:nvPr>
        </p:nvSpPr>
        <p:spPr>
          <a:xfrm>
            <a:off x="2272588" y="139959"/>
            <a:ext cx="7412736" cy="742222"/>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lt1"/>
              </a:buClr>
              <a:buSzPts val="4000"/>
              <a:buNone/>
            </a:pPr>
            <a:r>
              <a:rPr lang="en-US" sz="2800" b="1" dirty="0">
                <a:latin typeface="Calibri" panose="020F0502020204030204" pitchFamily="34" charset="0"/>
                <a:ea typeface="Calibri" panose="020F0502020204030204" pitchFamily="34" charset="0"/>
                <a:cs typeface="Calibri" panose="020F0502020204030204" pitchFamily="34" charset="0"/>
                <a:sym typeface="Baloo Da 2"/>
              </a:rPr>
              <a:t>TRƯỜNG ĐẠI HỌC CÔNG NGHIỆP HÀ NỘI</a:t>
            </a:r>
            <a:endParaRPr sz="2800" b="1" dirty="0">
              <a:latin typeface="Calibri" panose="020F0502020204030204" pitchFamily="34" charset="0"/>
              <a:ea typeface="Calibri" panose="020F0502020204030204" pitchFamily="34" charset="0"/>
              <a:cs typeface="Calibri" panose="020F0502020204030204" pitchFamily="34" charset="0"/>
              <a:sym typeface="Baloo Da 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12" name="TextBox 11">
            <a:extLst>
              <a:ext uri="{FF2B5EF4-FFF2-40B4-BE49-F238E27FC236}">
                <a16:creationId xmlns:a16="http://schemas.microsoft.com/office/drawing/2014/main" id="{998CE045-0F08-B1A9-3D93-B08519B200DD}"/>
              </a:ext>
            </a:extLst>
          </p:cNvPr>
          <p:cNvSpPr txBox="1"/>
          <p:nvPr/>
        </p:nvSpPr>
        <p:spPr>
          <a:xfrm>
            <a:off x="905069" y="160293"/>
            <a:ext cx="6419462" cy="523220"/>
          </a:xfrm>
          <a:prstGeom prst="rect">
            <a:avLst/>
          </a:prstGeom>
          <a:noFill/>
          <a:ln>
            <a:noFill/>
          </a:ln>
        </p:spPr>
        <p:txBody>
          <a:bodyPr wrap="square" rtlCol="0" anchor="ctr">
            <a:spAutoFit/>
          </a:bodyPr>
          <a:lstStyle/>
          <a:p>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1.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Tổng</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quan</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về</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đề</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tài</a:t>
            </a:r>
            <a:endPar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E1BB572-2442-B780-3839-B18A827043AC}"/>
              </a:ext>
            </a:extLst>
          </p:cNvPr>
          <p:cNvSpPr txBox="1"/>
          <p:nvPr/>
        </p:nvSpPr>
        <p:spPr>
          <a:xfrm>
            <a:off x="541175" y="923730"/>
            <a:ext cx="11150081" cy="6377130"/>
          </a:xfrm>
          <a:prstGeom prst="rect">
            <a:avLst/>
          </a:prstGeom>
          <a:noFill/>
        </p:spPr>
        <p:txBody>
          <a:bodyPr wrap="square" rtlCol="0">
            <a:spAutoFit/>
          </a:bodyPr>
          <a:lstStyle/>
          <a:p>
            <a:pPr marL="0" marR="0" lvl="0" indent="0" algn="just" rtl="0">
              <a:lnSpc>
                <a:spcPct val="150000"/>
              </a:lnSpc>
              <a:spcBef>
                <a:spcPts val="0"/>
              </a:spcBef>
              <a:spcAft>
                <a:spcPts val="0"/>
              </a:spcAft>
              <a:buClr>
                <a:srgbClr val="000000"/>
              </a:buClr>
              <a:buSzPts val="2800"/>
              <a:buFont typeface="Arial"/>
              <a:buNone/>
            </a:pPr>
            <a:r>
              <a:rPr lang="vi-VN" sz="2800" b="1" i="0" u="none" strike="noStrike" cap="none" dirty="0">
                <a:solidFill>
                  <a:schemeClr val="lt1"/>
                </a:solidFill>
                <a:latin typeface="Times New Roman"/>
                <a:ea typeface="Times New Roman"/>
                <a:cs typeface="Times New Roman"/>
                <a:sym typeface="Times New Roman"/>
              </a:rPr>
              <a:t>1.1 Lý do chọn đề tài</a:t>
            </a:r>
          </a:p>
          <a:p>
            <a:pPr marL="457200" marR="0" lvl="0" indent="-355600" algn="l" rtl="0">
              <a:lnSpc>
                <a:spcPct val="120000"/>
              </a:lnSpc>
              <a:spcBef>
                <a:spcPts val="0"/>
              </a:spcBef>
              <a:spcAft>
                <a:spcPts val="0"/>
              </a:spcAft>
              <a:buClr>
                <a:schemeClr val="lt1"/>
              </a:buClr>
              <a:buSzPts val="2000"/>
              <a:buFont typeface="Twentieth Century"/>
              <a:buChar char="ˉ"/>
            </a:pPr>
            <a:r>
              <a:rPr lang="vi-VN" sz="2800" b="0" i="0" u="none" strike="noStrike" cap="none" dirty="0">
                <a:solidFill>
                  <a:schemeClr val="lt1"/>
                </a:solidFill>
                <a:latin typeface="Times New Roman"/>
                <a:ea typeface="Times New Roman"/>
                <a:cs typeface="Times New Roman"/>
                <a:sym typeface="Times New Roman"/>
              </a:rPr>
              <a:t>Cuộc sống hiện đại ngày càng kỹ thuật số hóa, và mua sắm online ngày càng trở nên phổ biến. </a:t>
            </a:r>
          </a:p>
          <a:p>
            <a:pPr marL="457200" marR="0" lvl="0" indent="-355600" algn="l" rtl="0">
              <a:lnSpc>
                <a:spcPct val="120000"/>
              </a:lnSpc>
              <a:spcBef>
                <a:spcPts val="0"/>
              </a:spcBef>
              <a:spcAft>
                <a:spcPts val="0"/>
              </a:spcAft>
              <a:buClr>
                <a:schemeClr val="lt1"/>
              </a:buClr>
              <a:buSzPts val="2000"/>
              <a:buFont typeface="Twentieth Century"/>
              <a:buChar char="ˉ"/>
            </a:pPr>
            <a:r>
              <a:rPr lang="vi-VN" sz="2800" b="0" i="0" u="none" strike="noStrike" cap="none" dirty="0">
                <a:solidFill>
                  <a:schemeClr val="lt1"/>
                </a:solidFill>
                <a:latin typeface="Times New Roman"/>
                <a:ea typeface="Times New Roman"/>
                <a:cs typeface="Times New Roman"/>
                <a:sym typeface="Times New Roman"/>
              </a:rPr>
              <a:t>Kiểm thử  trên các website giúp đảm bảo chất lượng, tính ổn định và trải nghiệm tốt cho người dùng.</a:t>
            </a:r>
          </a:p>
          <a:p>
            <a:pPr marL="457200" marR="0" lvl="0" indent="-355600" algn="l" rtl="0">
              <a:lnSpc>
                <a:spcPct val="120000"/>
              </a:lnSpc>
              <a:spcBef>
                <a:spcPts val="0"/>
              </a:spcBef>
              <a:spcAft>
                <a:spcPts val="0"/>
              </a:spcAft>
              <a:buClr>
                <a:schemeClr val="lt1"/>
              </a:buClr>
              <a:buSzPts val="2000"/>
              <a:buFont typeface="Twentieth Century"/>
              <a:buChar char="ˉ"/>
            </a:pPr>
            <a:r>
              <a:rPr lang="vi-VN" sz="2800" b="0" i="0" u="none" strike="noStrike" cap="none" dirty="0">
                <a:solidFill>
                  <a:schemeClr val="lt1"/>
                </a:solidFill>
                <a:latin typeface="Times New Roman"/>
                <a:ea typeface="Times New Roman"/>
                <a:cs typeface="Times New Roman"/>
                <a:sym typeface="Times New Roman"/>
              </a:rPr>
              <a:t>Selenium là một công cụ phổ biến và mạnh mẽ để thực hiện kiểm thử tự động trên các ứng dụng web</a:t>
            </a:r>
            <a:endParaRPr lang="en-US" sz="2800" dirty="0">
              <a:solidFill>
                <a:schemeClr val="lt1"/>
              </a:solidFill>
              <a:latin typeface="Times New Roman"/>
              <a:ea typeface="Times New Roman"/>
              <a:cs typeface="Times New Roman"/>
              <a:sym typeface="Times New Roman"/>
            </a:endParaRPr>
          </a:p>
          <a:p>
            <a:pPr marL="457200" marR="0" lvl="0" indent="-355600" algn="l" rtl="0">
              <a:lnSpc>
                <a:spcPct val="120000"/>
              </a:lnSpc>
              <a:spcBef>
                <a:spcPts val="0"/>
              </a:spcBef>
              <a:spcAft>
                <a:spcPts val="0"/>
              </a:spcAft>
              <a:buClr>
                <a:schemeClr val="lt1"/>
              </a:buClr>
              <a:buSzPts val="2000"/>
              <a:buFont typeface="Twentieth Century"/>
              <a:buChar char="ˉ"/>
            </a:pPr>
            <a:r>
              <a:rPr lang="en-US" sz="2800" b="0" i="0" u="none" strike="noStrike" dirty="0" err="1">
                <a:solidFill>
                  <a:schemeClr val="bg1"/>
                </a:solidFill>
                <a:effectLst/>
                <a:latin typeface="Times New Roman" panose="02020603050405020304" pitchFamily="18" charset="0"/>
                <a:cs typeface="Times New Roman" panose="02020603050405020304" pitchFamily="18" charset="0"/>
              </a:rPr>
              <a:t>Vì</a:t>
            </a:r>
            <a:r>
              <a:rPr lang="en-US" sz="28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2800" b="0" i="0" u="none" strike="noStrike" dirty="0" err="1">
                <a:solidFill>
                  <a:schemeClr val="bg1"/>
                </a:solidFill>
                <a:effectLst/>
                <a:latin typeface="Times New Roman" panose="02020603050405020304" pitchFamily="18" charset="0"/>
                <a:cs typeface="Times New Roman" panose="02020603050405020304" pitchFamily="18" charset="0"/>
              </a:rPr>
              <a:t>vậy</a:t>
            </a:r>
            <a:r>
              <a:rPr lang="en-US" sz="28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2800" b="0" i="0" u="none" strike="noStrike" dirty="0" err="1">
                <a:solidFill>
                  <a:schemeClr val="bg1"/>
                </a:solidFill>
                <a:effectLst/>
                <a:latin typeface="Times New Roman" panose="02020603050405020304" pitchFamily="18" charset="0"/>
                <a:cs typeface="Times New Roman" panose="02020603050405020304" pitchFamily="18" charset="0"/>
              </a:rPr>
              <a:t>em</a:t>
            </a:r>
            <a:r>
              <a:rPr lang="en-US" sz="28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2800" b="0" i="0" u="none" strike="noStrike" dirty="0" err="1">
                <a:solidFill>
                  <a:schemeClr val="bg1"/>
                </a:solidFill>
                <a:effectLst/>
                <a:latin typeface="Times New Roman" panose="02020603050405020304" pitchFamily="18" charset="0"/>
                <a:cs typeface="Times New Roman" panose="02020603050405020304" pitchFamily="18" charset="0"/>
              </a:rPr>
              <a:t>chọn</a:t>
            </a:r>
            <a:r>
              <a:rPr lang="en-US" sz="28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2800" b="0" i="0" u="none" strike="noStrike" dirty="0" err="1">
                <a:solidFill>
                  <a:schemeClr val="bg1"/>
                </a:solidFill>
                <a:effectLst/>
                <a:latin typeface="Times New Roman" panose="02020603050405020304" pitchFamily="18" charset="0"/>
                <a:cs typeface="Times New Roman" panose="02020603050405020304" pitchFamily="18" charset="0"/>
              </a:rPr>
              <a:t>đề</a:t>
            </a:r>
            <a:r>
              <a:rPr lang="en-US" sz="28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2800" b="0" i="0" u="none" strike="noStrike" dirty="0" err="1">
                <a:solidFill>
                  <a:schemeClr val="bg1"/>
                </a:solidFill>
                <a:effectLst/>
                <a:latin typeface="Times New Roman" panose="02020603050405020304" pitchFamily="18" charset="0"/>
                <a:cs typeface="Times New Roman" panose="02020603050405020304" pitchFamily="18" charset="0"/>
              </a:rPr>
              <a:t>tài</a:t>
            </a:r>
            <a:r>
              <a:rPr lang="en-US" sz="28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2800" b="1" i="1" u="none" strike="noStrike" dirty="0">
                <a:solidFill>
                  <a:schemeClr val="bg1"/>
                </a:solidFill>
                <a:effectLst/>
                <a:latin typeface="Times New Roman" panose="02020603050405020304" pitchFamily="18" charset="0"/>
                <a:cs typeface="Times New Roman" panose="02020603050405020304" pitchFamily="18" charset="0"/>
              </a:rPr>
              <a:t>“</a:t>
            </a:r>
            <a:r>
              <a:rPr lang="en-US" sz="2800" b="1" i="1" u="none" strike="noStrike" dirty="0" err="1">
                <a:solidFill>
                  <a:schemeClr val="bg1"/>
                </a:solidFill>
                <a:effectLst/>
                <a:latin typeface="Times New Roman" panose="02020603050405020304" pitchFamily="18" charset="0"/>
                <a:cs typeface="Times New Roman" panose="02020603050405020304" pitchFamily="18" charset="0"/>
              </a:rPr>
              <a:t>Kiểm</a:t>
            </a:r>
            <a:r>
              <a:rPr lang="en-US" sz="2800" b="1" i="1" u="none" strike="noStrike" dirty="0">
                <a:solidFill>
                  <a:schemeClr val="bg1"/>
                </a:solidFill>
                <a:effectLst/>
                <a:latin typeface="Times New Roman" panose="02020603050405020304" pitchFamily="18" charset="0"/>
                <a:cs typeface="Times New Roman" panose="02020603050405020304" pitchFamily="18" charset="0"/>
              </a:rPr>
              <a:t> </a:t>
            </a:r>
            <a:r>
              <a:rPr lang="en-US" sz="2800" b="1" i="1" u="none" strike="noStrike" dirty="0" err="1">
                <a:solidFill>
                  <a:schemeClr val="bg1"/>
                </a:solidFill>
                <a:effectLst/>
                <a:latin typeface="Times New Roman" panose="02020603050405020304" pitchFamily="18" charset="0"/>
                <a:cs typeface="Times New Roman" panose="02020603050405020304" pitchFamily="18" charset="0"/>
              </a:rPr>
              <a:t>thử</a:t>
            </a:r>
            <a:r>
              <a:rPr lang="en-US" sz="2800" b="1" i="1" u="none" strike="noStrike" dirty="0">
                <a:solidFill>
                  <a:schemeClr val="bg1"/>
                </a:solidFill>
                <a:effectLst/>
                <a:latin typeface="Times New Roman" panose="02020603050405020304" pitchFamily="18" charset="0"/>
                <a:cs typeface="Times New Roman" panose="02020603050405020304" pitchFamily="18" charset="0"/>
              </a:rPr>
              <a:t> </a:t>
            </a:r>
            <a:r>
              <a:rPr lang="en-US" sz="2800" b="1" i="1" u="none" strike="noStrike" dirty="0" err="1">
                <a:solidFill>
                  <a:schemeClr val="bg1"/>
                </a:solidFill>
                <a:effectLst/>
                <a:latin typeface="Times New Roman" panose="02020603050405020304" pitchFamily="18" charset="0"/>
                <a:cs typeface="Times New Roman" panose="02020603050405020304" pitchFamily="18" charset="0"/>
              </a:rPr>
              <a:t>tự</a:t>
            </a:r>
            <a:r>
              <a:rPr lang="en-US" sz="2800" b="1" i="1" u="none" strike="noStrike" dirty="0">
                <a:solidFill>
                  <a:schemeClr val="bg1"/>
                </a:solidFill>
                <a:effectLst/>
                <a:latin typeface="Times New Roman" panose="02020603050405020304" pitchFamily="18" charset="0"/>
                <a:cs typeface="Times New Roman" panose="02020603050405020304" pitchFamily="18" charset="0"/>
              </a:rPr>
              <a:t> </a:t>
            </a:r>
            <a:r>
              <a:rPr lang="en-US" sz="2800" b="1" i="1" u="none" strike="noStrike" dirty="0" err="1">
                <a:solidFill>
                  <a:schemeClr val="bg1"/>
                </a:solidFill>
                <a:effectLst/>
                <a:latin typeface="Times New Roman" panose="02020603050405020304" pitchFamily="18" charset="0"/>
                <a:cs typeface="Times New Roman" panose="02020603050405020304" pitchFamily="18" charset="0"/>
              </a:rPr>
              <a:t>động</a:t>
            </a:r>
            <a:r>
              <a:rPr lang="en-US" sz="2800" b="1" i="1" u="none" strike="noStrike" dirty="0">
                <a:solidFill>
                  <a:schemeClr val="bg1"/>
                </a:solidFill>
                <a:effectLst/>
                <a:latin typeface="Times New Roman" panose="02020603050405020304" pitchFamily="18" charset="0"/>
                <a:cs typeface="Times New Roman" panose="02020603050405020304" pitchFamily="18" charset="0"/>
              </a:rPr>
              <a:t> </a:t>
            </a:r>
            <a:r>
              <a:rPr lang="en-US" sz="2800" b="1" i="1" u="none" strike="noStrike" dirty="0" err="1">
                <a:solidFill>
                  <a:schemeClr val="bg1"/>
                </a:solidFill>
                <a:effectLst/>
                <a:latin typeface="Times New Roman" panose="02020603050405020304" pitchFamily="18" charset="0"/>
                <a:cs typeface="Times New Roman" panose="02020603050405020304" pitchFamily="18" charset="0"/>
              </a:rPr>
              <a:t>bằng</a:t>
            </a:r>
            <a:r>
              <a:rPr lang="en-US" sz="2800" b="1" i="1" u="none" strike="noStrike" dirty="0">
                <a:solidFill>
                  <a:schemeClr val="bg1"/>
                </a:solidFill>
                <a:effectLst/>
                <a:latin typeface="Times New Roman" panose="02020603050405020304" pitchFamily="18" charset="0"/>
                <a:cs typeface="Times New Roman" panose="02020603050405020304" pitchFamily="18" charset="0"/>
              </a:rPr>
              <a:t> </a:t>
            </a:r>
            <a:r>
              <a:rPr lang="en-US" sz="2800" b="1" i="1" u="none" strike="noStrike" dirty="0" err="1">
                <a:solidFill>
                  <a:schemeClr val="bg1"/>
                </a:solidFill>
                <a:effectLst/>
                <a:latin typeface="Times New Roman" panose="02020603050405020304" pitchFamily="18" charset="0"/>
                <a:cs typeface="Times New Roman" panose="02020603050405020304" pitchFamily="18" charset="0"/>
              </a:rPr>
              <a:t>công</a:t>
            </a:r>
            <a:r>
              <a:rPr lang="en-US" sz="2800" b="1" i="1" u="none" strike="noStrike" dirty="0">
                <a:solidFill>
                  <a:schemeClr val="bg1"/>
                </a:solidFill>
                <a:effectLst/>
                <a:latin typeface="Times New Roman" panose="02020603050405020304" pitchFamily="18" charset="0"/>
                <a:cs typeface="Times New Roman" panose="02020603050405020304" pitchFamily="18" charset="0"/>
              </a:rPr>
              <a:t> </a:t>
            </a:r>
            <a:r>
              <a:rPr lang="en-US" sz="2800" b="1" i="1" u="none" strike="noStrike" dirty="0" err="1">
                <a:solidFill>
                  <a:schemeClr val="bg1"/>
                </a:solidFill>
                <a:effectLst/>
                <a:latin typeface="Times New Roman" panose="02020603050405020304" pitchFamily="18" charset="0"/>
                <a:cs typeface="Times New Roman" panose="02020603050405020304" pitchFamily="18" charset="0"/>
              </a:rPr>
              <a:t>cụ</a:t>
            </a:r>
            <a:r>
              <a:rPr lang="en-US" sz="2800" b="1" i="1" u="none" strike="noStrike" dirty="0">
                <a:solidFill>
                  <a:schemeClr val="bg1"/>
                </a:solidFill>
                <a:effectLst/>
                <a:latin typeface="Times New Roman" panose="02020603050405020304" pitchFamily="18" charset="0"/>
                <a:cs typeface="Times New Roman" panose="02020603050405020304" pitchFamily="18" charset="0"/>
              </a:rPr>
              <a:t> Selenium WebDriver </a:t>
            </a:r>
            <a:r>
              <a:rPr lang="en-US" sz="2800" b="1" i="1" u="none" strike="noStrike" dirty="0" err="1">
                <a:solidFill>
                  <a:schemeClr val="bg1"/>
                </a:solidFill>
                <a:effectLst/>
                <a:latin typeface="Times New Roman" panose="02020603050405020304" pitchFamily="18" charset="0"/>
                <a:cs typeface="Times New Roman" panose="02020603050405020304" pitchFamily="18" charset="0"/>
              </a:rPr>
              <a:t>cho</a:t>
            </a:r>
            <a:r>
              <a:rPr lang="en-US" sz="2800" b="1" i="1" u="none" strike="noStrike" dirty="0">
                <a:solidFill>
                  <a:schemeClr val="bg1"/>
                </a:solidFill>
                <a:effectLst/>
                <a:latin typeface="Times New Roman" panose="02020603050405020304" pitchFamily="18" charset="0"/>
                <a:cs typeface="Times New Roman" panose="02020603050405020304" pitchFamily="18" charset="0"/>
              </a:rPr>
              <a:t> </a:t>
            </a:r>
            <a:r>
              <a:rPr lang="en-US" sz="2800" b="1" i="1" u="none" strike="noStrike" dirty="0" err="1">
                <a:solidFill>
                  <a:schemeClr val="bg1"/>
                </a:solidFill>
                <a:effectLst/>
                <a:latin typeface="Times New Roman" panose="02020603050405020304" pitchFamily="18" charset="0"/>
                <a:cs typeface="Times New Roman" panose="02020603050405020304" pitchFamily="18" charset="0"/>
              </a:rPr>
              <a:t>hệ</a:t>
            </a:r>
            <a:r>
              <a:rPr lang="en-US" sz="2800" b="1" i="1" u="none" strike="noStrike" dirty="0">
                <a:solidFill>
                  <a:schemeClr val="bg1"/>
                </a:solidFill>
                <a:effectLst/>
                <a:latin typeface="Times New Roman" panose="02020603050405020304" pitchFamily="18" charset="0"/>
                <a:cs typeface="Times New Roman" panose="02020603050405020304" pitchFamily="18" charset="0"/>
              </a:rPr>
              <a:t> </a:t>
            </a:r>
            <a:r>
              <a:rPr lang="en-US" sz="2800" b="1" i="1" u="none" strike="noStrike" dirty="0" err="1">
                <a:solidFill>
                  <a:schemeClr val="bg1"/>
                </a:solidFill>
                <a:effectLst/>
                <a:latin typeface="Times New Roman" panose="02020603050405020304" pitchFamily="18" charset="0"/>
                <a:cs typeface="Times New Roman" panose="02020603050405020304" pitchFamily="18" charset="0"/>
              </a:rPr>
              <a:t>thống</a:t>
            </a:r>
            <a:r>
              <a:rPr lang="en-US" sz="2800" b="1" i="1" u="none" strike="noStrike" dirty="0">
                <a:solidFill>
                  <a:schemeClr val="bg1"/>
                </a:solidFill>
                <a:effectLst/>
                <a:latin typeface="Times New Roman" panose="02020603050405020304" pitchFamily="18" charset="0"/>
                <a:cs typeface="Times New Roman" panose="02020603050405020304" pitchFamily="18" charset="0"/>
              </a:rPr>
              <a:t> website </a:t>
            </a:r>
            <a:r>
              <a:rPr lang="en-US" sz="2800" b="1" i="1" u="none" strike="noStrike" dirty="0" err="1">
                <a:solidFill>
                  <a:schemeClr val="bg1"/>
                </a:solidFill>
                <a:effectLst/>
                <a:latin typeface="Times New Roman" panose="02020603050405020304" pitchFamily="18" charset="0"/>
                <a:cs typeface="Times New Roman" panose="02020603050405020304" pitchFamily="18" charset="0"/>
              </a:rPr>
              <a:t>bán</a:t>
            </a:r>
            <a:r>
              <a:rPr lang="en-US" sz="2800" b="1" i="1" u="none" strike="noStrike" dirty="0">
                <a:solidFill>
                  <a:schemeClr val="bg1"/>
                </a:solidFill>
                <a:effectLst/>
                <a:latin typeface="Times New Roman" panose="02020603050405020304" pitchFamily="18" charset="0"/>
                <a:cs typeface="Times New Roman" panose="02020603050405020304" pitchFamily="18" charset="0"/>
              </a:rPr>
              <a:t> </a:t>
            </a:r>
            <a:r>
              <a:rPr lang="en-US" sz="2800" b="1" i="1" u="none" strike="noStrike" dirty="0" err="1">
                <a:solidFill>
                  <a:schemeClr val="bg1"/>
                </a:solidFill>
                <a:effectLst/>
                <a:latin typeface="Times New Roman" panose="02020603050405020304" pitchFamily="18" charset="0"/>
                <a:cs typeface="Times New Roman" panose="02020603050405020304" pitchFamily="18" charset="0"/>
              </a:rPr>
              <a:t>thực</a:t>
            </a:r>
            <a:r>
              <a:rPr lang="en-US" sz="2800" b="1" i="1" u="none" strike="noStrike" dirty="0">
                <a:solidFill>
                  <a:schemeClr val="bg1"/>
                </a:solidFill>
                <a:effectLst/>
                <a:latin typeface="Times New Roman" panose="02020603050405020304" pitchFamily="18" charset="0"/>
                <a:cs typeface="Times New Roman" panose="02020603050405020304" pitchFamily="18" charset="0"/>
              </a:rPr>
              <a:t> </a:t>
            </a:r>
            <a:r>
              <a:rPr lang="en-US" sz="2800" b="1" i="1" u="none" strike="noStrike" dirty="0" err="1">
                <a:solidFill>
                  <a:schemeClr val="bg1"/>
                </a:solidFill>
                <a:effectLst/>
                <a:latin typeface="Times New Roman" panose="02020603050405020304" pitchFamily="18" charset="0"/>
                <a:cs typeface="Times New Roman" panose="02020603050405020304" pitchFamily="18" charset="0"/>
              </a:rPr>
              <a:t>phẩm</a:t>
            </a:r>
            <a:r>
              <a:rPr lang="en-US" sz="2800" b="1" i="1" u="none" strike="noStrike" dirty="0">
                <a:solidFill>
                  <a:schemeClr val="bg1"/>
                </a:solidFill>
                <a:effectLst/>
                <a:latin typeface="Times New Roman" panose="02020603050405020304" pitchFamily="18" charset="0"/>
                <a:cs typeface="Times New Roman" panose="02020603050405020304" pitchFamily="18" charset="0"/>
              </a:rPr>
              <a:t> </a:t>
            </a:r>
            <a:r>
              <a:rPr lang="en-US" sz="2800" b="1" i="1" u="none" strike="noStrike" dirty="0" err="1">
                <a:solidFill>
                  <a:schemeClr val="bg1"/>
                </a:solidFill>
                <a:effectLst/>
                <a:latin typeface="Times New Roman" panose="02020603050405020304" pitchFamily="18" charset="0"/>
                <a:cs typeface="Times New Roman" panose="02020603050405020304" pitchFamily="18" charset="0"/>
              </a:rPr>
              <a:t>chức</a:t>
            </a:r>
            <a:r>
              <a:rPr lang="en-US" sz="2800" b="1" i="1" u="none" strike="noStrike" dirty="0">
                <a:solidFill>
                  <a:schemeClr val="bg1"/>
                </a:solidFill>
                <a:effectLst/>
                <a:latin typeface="Times New Roman" panose="02020603050405020304" pitchFamily="18" charset="0"/>
                <a:cs typeface="Times New Roman" panose="02020603050405020304" pitchFamily="18" charset="0"/>
              </a:rPr>
              <a:t> </a:t>
            </a:r>
            <a:r>
              <a:rPr lang="en-US" sz="2800" b="1" i="1" u="none" strike="noStrike" dirty="0" err="1">
                <a:solidFill>
                  <a:schemeClr val="bg1"/>
                </a:solidFill>
                <a:effectLst/>
                <a:latin typeface="Times New Roman" panose="02020603050405020304" pitchFamily="18" charset="0"/>
                <a:cs typeface="Times New Roman" panose="02020603050405020304" pitchFamily="18" charset="0"/>
              </a:rPr>
              <a:t>năng</a:t>
            </a:r>
            <a:r>
              <a:rPr lang="en-US" sz="2800" b="1" i="1" u="none" strike="noStrike" dirty="0">
                <a:solidFill>
                  <a:schemeClr val="bg1"/>
                </a:solidFill>
                <a:effectLst/>
                <a:latin typeface="Times New Roman" panose="02020603050405020304" pitchFamily="18" charset="0"/>
                <a:cs typeface="Times New Roman" panose="02020603050405020304" pitchFamily="18" charset="0"/>
              </a:rPr>
              <a:t>”</a:t>
            </a:r>
            <a:r>
              <a:rPr lang="en-US" sz="28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2800" b="0" i="0" u="none" strike="noStrike" dirty="0" err="1">
                <a:solidFill>
                  <a:schemeClr val="bg1"/>
                </a:solidFill>
                <a:effectLst/>
                <a:latin typeface="Times New Roman" panose="02020603050405020304" pitchFamily="18" charset="0"/>
                <a:cs typeface="Times New Roman" panose="02020603050405020304" pitchFamily="18" charset="0"/>
              </a:rPr>
              <a:t>làm</a:t>
            </a:r>
            <a:r>
              <a:rPr lang="en-US" sz="28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2800" b="0" i="0" u="none" strike="noStrike" dirty="0" err="1">
                <a:solidFill>
                  <a:schemeClr val="bg1"/>
                </a:solidFill>
                <a:effectLst/>
                <a:latin typeface="Times New Roman" panose="02020603050405020304" pitchFamily="18" charset="0"/>
                <a:cs typeface="Times New Roman" panose="02020603050405020304" pitchFamily="18" charset="0"/>
              </a:rPr>
              <a:t>đồ</a:t>
            </a:r>
            <a:r>
              <a:rPr lang="en-US" sz="28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2800" b="0" i="0" u="none" strike="noStrike" dirty="0" err="1">
                <a:solidFill>
                  <a:schemeClr val="bg1"/>
                </a:solidFill>
                <a:effectLst/>
                <a:latin typeface="Times New Roman" panose="02020603050405020304" pitchFamily="18" charset="0"/>
                <a:cs typeface="Times New Roman" panose="02020603050405020304" pitchFamily="18" charset="0"/>
              </a:rPr>
              <a:t>án</a:t>
            </a:r>
            <a:r>
              <a:rPr lang="en-US" sz="28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2800" b="0" i="0" u="none" strike="noStrike" dirty="0" err="1">
                <a:solidFill>
                  <a:schemeClr val="bg1"/>
                </a:solidFill>
                <a:effectLst/>
                <a:latin typeface="Times New Roman" panose="02020603050405020304" pitchFamily="18" charset="0"/>
                <a:cs typeface="Times New Roman" panose="02020603050405020304" pitchFamily="18" charset="0"/>
              </a:rPr>
              <a:t>tốt</a:t>
            </a:r>
            <a:r>
              <a:rPr lang="en-US" sz="28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2800" b="0" i="0" u="none" strike="noStrike" dirty="0" err="1">
                <a:solidFill>
                  <a:schemeClr val="bg1"/>
                </a:solidFill>
                <a:effectLst/>
                <a:latin typeface="Times New Roman" panose="02020603050405020304" pitchFamily="18" charset="0"/>
                <a:cs typeface="Times New Roman" panose="02020603050405020304" pitchFamily="18" charset="0"/>
              </a:rPr>
              <a:t>nghiệp</a:t>
            </a:r>
            <a:r>
              <a:rPr lang="en-US" sz="2800" b="0" i="0" u="none" strike="noStrike" dirty="0">
                <a:solidFill>
                  <a:schemeClr val="bg1"/>
                </a:solidFill>
                <a:effectLst/>
                <a:latin typeface="Times New Roman" panose="02020603050405020304" pitchFamily="18" charset="0"/>
                <a:cs typeface="Times New Roman" panose="02020603050405020304" pitchFamily="18" charset="0"/>
              </a:rPr>
              <a:t>.</a:t>
            </a:r>
            <a:endParaRPr lang="en-US" sz="2800" b="0" dirty="0">
              <a:solidFill>
                <a:schemeClr val="bg1"/>
              </a:solidFill>
              <a:effectLst/>
              <a:latin typeface="Times New Roman" panose="02020603050405020304" pitchFamily="18" charset="0"/>
              <a:cs typeface="Times New Roman" panose="02020603050405020304" pitchFamily="18" charset="0"/>
            </a:endParaRPr>
          </a:p>
          <a:p>
            <a:br>
              <a:rPr lang="en-US" sz="3600" dirty="0"/>
            </a:br>
            <a:endParaRPr lang="en-US" sz="2800" dirty="0"/>
          </a:p>
        </p:txBody>
      </p:sp>
    </p:spTree>
    <p:extLst>
      <p:ext uri="{BB962C8B-B14F-4D97-AF65-F5344CB8AC3E}">
        <p14:creationId xmlns:p14="http://schemas.microsoft.com/office/powerpoint/2010/main" val="3546009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12" name="TextBox 11">
            <a:extLst>
              <a:ext uri="{FF2B5EF4-FFF2-40B4-BE49-F238E27FC236}">
                <a16:creationId xmlns:a16="http://schemas.microsoft.com/office/drawing/2014/main" id="{998CE045-0F08-B1A9-3D93-B08519B200DD}"/>
              </a:ext>
            </a:extLst>
          </p:cNvPr>
          <p:cNvSpPr txBox="1"/>
          <p:nvPr/>
        </p:nvSpPr>
        <p:spPr>
          <a:xfrm>
            <a:off x="905069" y="160293"/>
            <a:ext cx="6419462" cy="523220"/>
          </a:xfrm>
          <a:prstGeom prst="rect">
            <a:avLst/>
          </a:prstGeom>
          <a:noFill/>
          <a:ln>
            <a:noFill/>
          </a:ln>
        </p:spPr>
        <p:txBody>
          <a:bodyPr wrap="square" rtlCol="0" anchor="ctr">
            <a:spAutoFit/>
          </a:bodyPr>
          <a:lstStyle/>
          <a:p>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1.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Tổng</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quan</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về</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đề</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tài</a:t>
            </a:r>
            <a:endPar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0265E507-275E-0AB9-7D9C-E31A8E8DC862}"/>
              </a:ext>
            </a:extLst>
          </p:cNvPr>
          <p:cNvSpPr txBox="1"/>
          <p:nvPr/>
        </p:nvSpPr>
        <p:spPr>
          <a:xfrm>
            <a:off x="522514" y="979715"/>
            <a:ext cx="11150082" cy="3795911"/>
          </a:xfrm>
          <a:prstGeom prst="rect">
            <a:avLst/>
          </a:prstGeom>
          <a:noFill/>
        </p:spPr>
        <p:txBody>
          <a:bodyPr wrap="square">
            <a:spAutoFit/>
          </a:bodyPr>
          <a:lstStyle/>
          <a:p>
            <a:pPr marL="0" marR="0" lvl="0" indent="0" algn="just" rtl="0">
              <a:lnSpc>
                <a:spcPct val="150000"/>
              </a:lnSpc>
              <a:spcBef>
                <a:spcPts val="0"/>
              </a:spcBef>
              <a:spcAft>
                <a:spcPts val="0"/>
              </a:spcAft>
              <a:buClr>
                <a:srgbClr val="000000"/>
              </a:buClr>
              <a:buSzPts val="2800"/>
              <a:buFont typeface="Arial"/>
              <a:buNone/>
            </a:pPr>
            <a:r>
              <a:rPr lang="vi-VN" sz="2800" b="1" i="0" u="none" strike="noStrike" cap="none" dirty="0">
                <a:solidFill>
                  <a:schemeClr val="lt1"/>
                </a:solidFill>
                <a:latin typeface="Times New Roman"/>
                <a:ea typeface="Times New Roman"/>
                <a:cs typeface="Times New Roman"/>
                <a:sym typeface="Times New Roman"/>
              </a:rPr>
              <a:t>1.</a:t>
            </a:r>
            <a:r>
              <a:rPr lang="en-US" sz="2800" b="1" i="0" u="none" strike="noStrike" cap="none" dirty="0">
                <a:solidFill>
                  <a:schemeClr val="lt1"/>
                </a:solidFill>
                <a:latin typeface="Times New Roman"/>
                <a:ea typeface="Times New Roman"/>
                <a:cs typeface="Times New Roman"/>
                <a:sym typeface="Times New Roman"/>
              </a:rPr>
              <a:t>2</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Mục</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tiêu</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của</a:t>
            </a:r>
            <a:r>
              <a:rPr lang="vi-VN" sz="2800" b="1" i="0" u="none" strike="noStrike" cap="none" dirty="0">
                <a:solidFill>
                  <a:schemeClr val="lt1"/>
                </a:solidFill>
                <a:latin typeface="Times New Roman"/>
                <a:ea typeface="Times New Roman"/>
                <a:cs typeface="Times New Roman"/>
                <a:sym typeface="Times New Roman"/>
              </a:rPr>
              <a:t> đề tài</a:t>
            </a:r>
          </a:p>
          <a:p>
            <a:pPr marL="457200" marR="0" lvl="0" indent="-355600" algn="l" rtl="0">
              <a:lnSpc>
                <a:spcPct val="120000"/>
              </a:lnSpc>
              <a:spcBef>
                <a:spcPts val="0"/>
              </a:spcBef>
              <a:spcAft>
                <a:spcPts val="0"/>
              </a:spcAft>
              <a:buClr>
                <a:schemeClr val="lt1"/>
              </a:buClr>
              <a:buSzPts val="2000"/>
              <a:buFont typeface="Twentieth Century"/>
              <a:buChar char="ˉ"/>
            </a:pPr>
            <a:r>
              <a:rPr lang="vi-VN" sz="2800" dirty="0">
                <a:solidFill>
                  <a:schemeClr val="lt1"/>
                </a:solidFill>
                <a:latin typeface="Times New Roman"/>
                <a:cs typeface="Times New Roman"/>
              </a:rPr>
              <a:t>Nắm được tầm quan trọng, mục đích, vai trò kiểm thử phần mềm.</a:t>
            </a:r>
            <a:endParaRPr lang="en-US" sz="2800" dirty="0">
              <a:solidFill>
                <a:schemeClr val="lt1"/>
              </a:solidFill>
              <a:latin typeface="Times New Roman"/>
              <a:cs typeface="Times New Roman"/>
            </a:endParaRPr>
          </a:p>
          <a:p>
            <a:pPr marL="457200" marR="0" lvl="0" indent="-355600" algn="l" rtl="0">
              <a:lnSpc>
                <a:spcPct val="120000"/>
              </a:lnSpc>
              <a:spcBef>
                <a:spcPts val="0"/>
              </a:spcBef>
              <a:spcAft>
                <a:spcPts val="0"/>
              </a:spcAft>
              <a:buClr>
                <a:schemeClr val="lt1"/>
              </a:buClr>
              <a:buSzPts val="2000"/>
              <a:buFont typeface="Twentieth Century"/>
              <a:buChar char="ˉ"/>
            </a:pPr>
            <a:r>
              <a:rPr lang="vi-VN" sz="2800" dirty="0">
                <a:solidFill>
                  <a:schemeClr val="lt1"/>
                </a:solidFill>
                <a:latin typeface="Times New Roman"/>
                <a:cs typeface="Times New Roman"/>
              </a:rPr>
              <a:t>Tìm hiểu các cấp độ, các phương pháp, kỹ thuật kiểm thử phần mềm.</a:t>
            </a:r>
            <a:endParaRPr lang="en-US" sz="2800" dirty="0">
              <a:solidFill>
                <a:schemeClr val="lt1"/>
              </a:solidFill>
              <a:latin typeface="Times New Roman"/>
              <a:cs typeface="Times New Roman"/>
            </a:endParaRPr>
          </a:p>
          <a:p>
            <a:pPr marL="457200" marR="0" lvl="0" indent="-355600" algn="l" rtl="0">
              <a:lnSpc>
                <a:spcPct val="120000"/>
              </a:lnSpc>
              <a:spcBef>
                <a:spcPts val="0"/>
              </a:spcBef>
              <a:spcAft>
                <a:spcPts val="0"/>
              </a:spcAft>
              <a:buClr>
                <a:schemeClr val="lt1"/>
              </a:buClr>
              <a:buSzPts val="2000"/>
              <a:buFont typeface="Twentieth Century"/>
              <a:buChar char="ˉ"/>
            </a:pPr>
            <a:r>
              <a:rPr lang="vi-VN" sz="2800" dirty="0">
                <a:solidFill>
                  <a:schemeClr val="lt1"/>
                </a:solidFill>
                <a:latin typeface="Times New Roman"/>
                <a:cs typeface="Times New Roman"/>
              </a:rPr>
              <a:t>Biết cách cài đặt và sử dụng công cụ Selenium Webdriver với ngôn ngữ lập trình Java trong quá trình kiểm thử tự động.</a:t>
            </a:r>
            <a:endParaRPr lang="en-US" sz="2800" dirty="0">
              <a:solidFill>
                <a:schemeClr val="lt1"/>
              </a:solidFill>
              <a:latin typeface="Times New Roman"/>
              <a:cs typeface="Times New Roman"/>
            </a:endParaRPr>
          </a:p>
          <a:p>
            <a:pPr marL="457200" marR="0" lvl="0" indent="-355600" algn="l" rtl="0">
              <a:lnSpc>
                <a:spcPct val="120000"/>
              </a:lnSpc>
              <a:spcBef>
                <a:spcPts val="0"/>
              </a:spcBef>
              <a:spcAft>
                <a:spcPts val="0"/>
              </a:spcAft>
              <a:buClr>
                <a:schemeClr val="lt1"/>
              </a:buClr>
              <a:buSzPts val="2000"/>
              <a:buFont typeface="Twentieth Century"/>
              <a:buChar char="ˉ"/>
            </a:pPr>
            <a:r>
              <a:rPr lang="vi-VN" sz="2800" dirty="0">
                <a:solidFill>
                  <a:schemeClr val="lt1"/>
                </a:solidFill>
                <a:latin typeface="Times New Roman"/>
                <a:cs typeface="Times New Roman"/>
              </a:rPr>
              <a:t>Áp dụng tiến hành kiểm thử tự động chức năng trên website thương mại điện tử cụ thể là website bán thực phẩm chức năng.</a:t>
            </a:r>
          </a:p>
        </p:txBody>
      </p:sp>
    </p:spTree>
    <p:extLst>
      <p:ext uri="{BB962C8B-B14F-4D97-AF65-F5344CB8AC3E}">
        <p14:creationId xmlns:p14="http://schemas.microsoft.com/office/powerpoint/2010/main" val="77351187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12" name="TextBox 11">
            <a:extLst>
              <a:ext uri="{FF2B5EF4-FFF2-40B4-BE49-F238E27FC236}">
                <a16:creationId xmlns:a16="http://schemas.microsoft.com/office/drawing/2014/main" id="{998CE045-0F08-B1A9-3D93-B08519B200DD}"/>
              </a:ext>
            </a:extLst>
          </p:cNvPr>
          <p:cNvSpPr txBox="1"/>
          <p:nvPr/>
        </p:nvSpPr>
        <p:spPr>
          <a:xfrm>
            <a:off x="905069" y="160293"/>
            <a:ext cx="6419462" cy="523220"/>
          </a:xfrm>
          <a:prstGeom prst="rect">
            <a:avLst/>
          </a:prstGeom>
          <a:noFill/>
          <a:ln>
            <a:noFill/>
          </a:ln>
        </p:spPr>
        <p:txBody>
          <a:bodyPr wrap="square" rtlCol="0" anchor="ctr">
            <a:spAutoFit/>
          </a:bodyPr>
          <a:lstStyle/>
          <a:p>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Cơ</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sở</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lý</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thuyết</a:t>
            </a:r>
            <a:endPar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0265E507-275E-0AB9-7D9C-E31A8E8DC862}"/>
              </a:ext>
            </a:extLst>
          </p:cNvPr>
          <p:cNvSpPr txBox="1"/>
          <p:nvPr/>
        </p:nvSpPr>
        <p:spPr>
          <a:xfrm>
            <a:off x="522514" y="979715"/>
            <a:ext cx="11497690" cy="2244717"/>
          </a:xfrm>
          <a:prstGeom prst="rect">
            <a:avLst/>
          </a:prstGeom>
          <a:noFill/>
        </p:spPr>
        <p:txBody>
          <a:bodyPr wrap="square">
            <a:spAutoFit/>
          </a:bodyPr>
          <a:lstStyle/>
          <a:p>
            <a:pPr marL="0" marR="0" lvl="0" indent="0" algn="just" rtl="0">
              <a:lnSpc>
                <a:spcPct val="150000"/>
              </a:lnSpc>
              <a:spcBef>
                <a:spcPts val="0"/>
              </a:spcBef>
              <a:spcAft>
                <a:spcPts val="0"/>
              </a:spcAft>
              <a:buClr>
                <a:srgbClr val="000000"/>
              </a:buClr>
              <a:buSzPts val="2800"/>
              <a:buFont typeface="Arial"/>
              <a:buNone/>
            </a:pPr>
            <a:r>
              <a:rPr lang="en-US" sz="2800" b="1" dirty="0">
                <a:solidFill>
                  <a:schemeClr val="lt1"/>
                </a:solidFill>
                <a:latin typeface="Times New Roman"/>
                <a:ea typeface="Times New Roman"/>
                <a:cs typeface="Times New Roman"/>
                <a:sym typeface="Times New Roman"/>
              </a:rPr>
              <a:t>2.1 </a:t>
            </a:r>
            <a:r>
              <a:rPr lang="en-US" sz="2800" b="1" dirty="0" err="1">
                <a:solidFill>
                  <a:schemeClr val="lt1"/>
                </a:solidFill>
                <a:latin typeface="Times New Roman"/>
                <a:ea typeface="Times New Roman"/>
                <a:cs typeface="Times New Roman"/>
                <a:sym typeface="Times New Roman"/>
              </a:rPr>
              <a:t>Khái</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niệm</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kiểm</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thử</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phần</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mềm</a:t>
            </a:r>
            <a:endParaRPr lang="en-US" sz="2800" b="1" dirty="0">
              <a:solidFill>
                <a:schemeClr val="lt1"/>
              </a:solidFill>
              <a:latin typeface="Times New Roman"/>
              <a:ea typeface="Times New Roman"/>
              <a:cs typeface="Times New Roman"/>
              <a:sym typeface="Times New Roman"/>
            </a:endParaRPr>
          </a:p>
          <a:p>
            <a:pPr marL="457200" indent="-355600">
              <a:lnSpc>
                <a:spcPct val="120000"/>
              </a:lnSpc>
              <a:buClr>
                <a:schemeClr val="lt1"/>
              </a:buClr>
              <a:buSzPts val="2000"/>
              <a:buFont typeface="Twentieth Century"/>
              <a:buChar char="ˉ"/>
            </a:pP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Kiểm</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thử</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mềm</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(software testing)</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nhằm</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tìm</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kiếm</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lỗi</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mềm</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indent="-355600">
              <a:lnSpc>
                <a:spcPct val="120000"/>
              </a:lnSpc>
              <a:buClr>
                <a:schemeClr val="lt1"/>
              </a:buClr>
              <a:buSzPts val="2000"/>
              <a:buFont typeface="Twentieth Century"/>
              <a:buChar char="ˉ"/>
            </a:pPr>
            <a:endPar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EA1B145C-5CFF-61D7-5E54-36D930F36D08}"/>
              </a:ext>
            </a:extLst>
          </p:cNvPr>
          <p:cNvPicPr>
            <a:picLocks noChangeAspect="1"/>
          </p:cNvPicPr>
          <p:nvPr/>
        </p:nvPicPr>
        <p:blipFill>
          <a:blip r:embed="rId3"/>
          <a:stretch>
            <a:fillRect/>
          </a:stretch>
        </p:blipFill>
        <p:spPr>
          <a:xfrm>
            <a:off x="2521361" y="2959331"/>
            <a:ext cx="6107249" cy="3165029"/>
          </a:xfrm>
          <a:prstGeom prst="rect">
            <a:avLst/>
          </a:prstGeom>
        </p:spPr>
      </p:pic>
    </p:spTree>
    <p:extLst>
      <p:ext uri="{BB962C8B-B14F-4D97-AF65-F5344CB8AC3E}">
        <p14:creationId xmlns:p14="http://schemas.microsoft.com/office/powerpoint/2010/main" val="17786728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12" name="TextBox 11">
            <a:extLst>
              <a:ext uri="{FF2B5EF4-FFF2-40B4-BE49-F238E27FC236}">
                <a16:creationId xmlns:a16="http://schemas.microsoft.com/office/drawing/2014/main" id="{998CE045-0F08-B1A9-3D93-B08519B200DD}"/>
              </a:ext>
            </a:extLst>
          </p:cNvPr>
          <p:cNvSpPr txBox="1"/>
          <p:nvPr/>
        </p:nvSpPr>
        <p:spPr>
          <a:xfrm>
            <a:off x="905069" y="160293"/>
            <a:ext cx="6419462" cy="523220"/>
          </a:xfrm>
          <a:prstGeom prst="rect">
            <a:avLst/>
          </a:prstGeom>
          <a:noFill/>
          <a:ln>
            <a:noFill/>
          </a:ln>
        </p:spPr>
        <p:txBody>
          <a:bodyPr wrap="square" rtlCol="0" anchor="ctr">
            <a:spAutoFit/>
          </a:bodyPr>
          <a:lstStyle/>
          <a:p>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Cơ</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sở</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lý</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thuyết</a:t>
            </a:r>
            <a:endPar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0265E507-275E-0AB9-7D9C-E31A8E8DC862}"/>
              </a:ext>
            </a:extLst>
          </p:cNvPr>
          <p:cNvSpPr txBox="1"/>
          <p:nvPr/>
        </p:nvSpPr>
        <p:spPr>
          <a:xfrm>
            <a:off x="522514" y="979715"/>
            <a:ext cx="6951306" cy="661207"/>
          </a:xfrm>
          <a:prstGeom prst="rect">
            <a:avLst/>
          </a:prstGeom>
          <a:noFill/>
        </p:spPr>
        <p:txBody>
          <a:bodyPr wrap="square">
            <a:spAutoFit/>
          </a:bodyPr>
          <a:lstStyle/>
          <a:p>
            <a:pPr marL="0" marR="0" lvl="0" indent="0" algn="just" rtl="0">
              <a:lnSpc>
                <a:spcPct val="150000"/>
              </a:lnSpc>
              <a:spcBef>
                <a:spcPts val="0"/>
              </a:spcBef>
              <a:spcAft>
                <a:spcPts val="0"/>
              </a:spcAft>
              <a:buClr>
                <a:srgbClr val="000000"/>
              </a:buClr>
              <a:buSzPts val="2800"/>
              <a:buFont typeface="Arial"/>
              <a:buNone/>
            </a:pPr>
            <a:r>
              <a:rPr lang="en-US" sz="2800" b="1" dirty="0">
                <a:solidFill>
                  <a:schemeClr val="lt1"/>
                </a:solidFill>
                <a:latin typeface="Times New Roman"/>
                <a:ea typeface="Times New Roman"/>
                <a:cs typeface="Times New Roman"/>
                <a:sym typeface="Times New Roman"/>
              </a:rPr>
              <a:t>2.2 Quy </a:t>
            </a:r>
            <a:r>
              <a:rPr lang="en-US" sz="2800" b="1" dirty="0" err="1">
                <a:solidFill>
                  <a:schemeClr val="lt1"/>
                </a:solidFill>
                <a:latin typeface="Times New Roman"/>
                <a:ea typeface="Times New Roman"/>
                <a:cs typeface="Times New Roman"/>
                <a:sym typeface="Times New Roman"/>
              </a:rPr>
              <a:t>trình</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kiểm</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thử</a:t>
            </a:r>
            <a:endParaRPr lang="en-US" sz="2800" b="1" dirty="0">
              <a:solidFill>
                <a:schemeClr val="lt1"/>
              </a:solidFill>
              <a:latin typeface="Times New Roman"/>
              <a:ea typeface="Times New Roman"/>
              <a:cs typeface="Times New Roman"/>
              <a:sym typeface="Times New Roman"/>
            </a:endParaRPr>
          </a:p>
        </p:txBody>
      </p:sp>
      <p:sp>
        <p:nvSpPr>
          <p:cNvPr id="5" name="Freeform: Shape 4">
            <a:extLst>
              <a:ext uri="{FF2B5EF4-FFF2-40B4-BE49-F238E27FC236}">
                <a16:creationId xmlns:a16="http://schemas.microsoft.com/office/drawing/2014/main" id="{EEA381B3-10AA-B06D-2BF7-D539B9A28BF4}"/>
              </a:ext>
            </a:extLst>
          </p:cNvPr>
          <p:cNvSpPr/>
          <p:nvPr/>
        </p:nvSpPr>
        <p:spPr>
          <a:xfrm>
            <a:off x="522514" y="2878808"/>
            <a:ext cx="1418253" cy="1155100"/>
          </a:xfrm>
          <a:custGeom>
            <a:avLst/>
            <a:gdLst>
              <a:gd name="connsiteX0" fmla="*/ 0 w 1418253"/>
              <a:gd name="connsiteY0" fmla="*/ 115510 h 1155100"/>
              <a:gd name="connsiteX1" fmla="*/ 115510 w 1418253"/>
              <a:gd name="connsiteY1" fmla="*/ 0 h 1155100"/>
              <a:gd name="connsiteX2" fmla="*/ 1302743 w 1418253"/>
              <a:gd name="connsiteY2" fmla="*/ 0 h 1155100"/>
              <a:gd name="connsiteX3" fmla="*/ 1418253 w 1418253"/>
              <a:gd name="connsiteY3" fmla="*/ 115510 h 1155100"/>
              <a:gd name="connsiteX4" fmla="*/ 1418253 w 1418253"/>
              <a:gd name="connsiteY4" fmla="*/ 1039590 h 1155100"/>
              <a:gd name="connsiteX5" fmla="*/ 1302743 w 1418253"/>
              <a:gd name="connsiteY5" fmla="*/ 1155100 h 1155100"/>
              <a:gd name="connsiteX6" fmla="*/ 115510 w 1418253"/>
              <a:gd name="connsiteY6" fmla="*/ 1155100 h 1155100"/>
              <a:gd name="connsiteX7" fmla="*/ 0 w 1418253"/>
              <a:gd name="connsiteY7" fmla="*/ 1039590 h 1155100"/>
              <a:gd name="connsiteX8" fmla="*/ 0 w 1418253"/>
              <a:gd name="connsiteY8" fmla="*/ 115510 h 115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8253" h="1155100">
                <a:moveTo>
                  <a:pt x="0" y="115510"/>
                </a:moveTo>
                <a:cubicBezTo>
                  <a:pt x="0" y="51716"/>
                  <a:pt x="51716" y="0"/>
                  <a:pt x="115510" y="0"/>
                </a:cubicBezTo>
                <a:lnTo>
                  <a:pt x="1302743" y="0"/>
                </a:lnTo>
                <a:cubicBezTo>
                  <a:pt x="1366537" y="0"/>
                  <a:pt x="1418253" y="51716"/>
                  <a:pt x="1418253" y="115510"/>
                </a:cubicBezTo>
                <a:lnTo>
                  <a:pt x="1418253" y="1039590"/>
                </a:lnTo>
                <a:cubicBezTo>
                  <a:pt x="1418253" y="1103384"/>
                  <a:pt x="1366537" y="1155100"/>
                  <a:pt x="1302743" y="1155100"/>
                </a:cubicBezTo>
                <a:lnTo>
                  <a:pt x="115510" y="1155100"/>
                </a:lnTo>
                <a:cubicBezTo>
                  <a:pt x="51716" y="1155100"/>
                  <a:pt x="0" y="1103384"/>
                  <a:pt x="0" y="1039590"/>
                </a:cubicBezTo>
                <a:lnTo>
                  <a:pt x="0" y="11551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412" tIns="102412" rIns="102412" bIns="102412" numCol="1" spcCol="1270" anchor="ctr" anchorCtr="0">
            <a:noAutofit/>
          </a:bodyPr>
          <a:lstStyle/>
          <a:p>
            <a:pPr marL="0" lvl="0" indent="0" algn="ctr" defTabSz="800100">
              <a:lnSpc>
                <a:spcPct val="90000"/>
              </a:lnSpc>
              <a:spcBef>
                <a:spcPct val="0"/>
              </a:spcBef>
              <a:spcAft>
                <a:spcPct val="35000"/>
              </a:spcAft>
              <a:buNone/>
            </a:pPr>
            <a:r>
              <a:rPr lang="en-US" sz="1800" b="0" i="0" kern="1200" dirty="0"/>
              <a:t>1. </a:t>
            </a:r>
            <a:r>
              <a:rPr lang="en-US" sz="1800" b="0" i="0" kern="1200" dirty="0" err="1"/>
              <a:t>Phân</a:t>
            </a:r>
            <a:r>
              <a:rPr lang="en-US" sz="1800" b="0" i="0" kern="1200" dirty="0"/>
              <a:t> </a:t>
            </a:r>
            <a:r>
              <a:rPr lang="en-US" sz="1800" b="0" i="0" kern="1200" dirty="0" err="1"/>
              <a:t>tích</a:t>
            </a:r>
            <a:r>
              <a:rPr lang="en-US" sz="1800" b="0" i="0" kern="1200" dirty="0"/>
              <a:t> </a:t>
            </a:r>
            <a:r>
              <a:rPr lang="en-US" sz="1800" b="0" i="0" kern="1200" dirty="0" err="1"/>
              <a:t>yêu</a:t>
            </a:r>
            <a:r>
              <a:rPr lang="en-US" sz="1800" b="0" i="0" kern="1200" dirty="0"/>
              <a:t> </a:t>
            </a:r>
            <a:r>
              <a:rPr lang="en-US" sz="1800" b="0" i="0" kern="1200" dirty="0" err="1"/>
              <a:t>cầu</a:t>
            </a:r>
            <a:endParaRPr lang="en-US" sz="1800" kern="1200" dirty="0"/>
          </a:p>
        </p:txBody>
      </p:sp>
      <p:sp>
        <p:nvSpPr>
          <p:cNvPr id="6" name="Freeform: Shape 5">
            <a:extLst>
              <a:ext uri="{FF2B5EF4-FFF2-40B4-BE49-F238E27FC236}">
                <a16:creationId xmlns:a16="http://schemas.microsoft.com/office/drawing/2014/main" id="{8012B99C-CFFB-52CB-9F76-E1A3D0401DE2}"/>
              </a:ext>
            </a:extLst>
          </p:cNvPr>
          <p:cNvSpPr/>
          <p:nvPr/>
        </p:nvSpPr>
        <p:spPr>
          <a:xfrm>
            <a:off x="2082592" y="3280495"/>
            <a:ext cx="300669" cy="351726"/>
          </a:xfrm>
          <a:custGeom>
            <a:avLst/>
            <a:gdLst>
              <a:gd name="connsiteX0" fmla="*/ 0 w 300669"/>
              <a:gd name="connsiteY0" fmla="*/ 70345 h 351726"/>
              <a:gd name="connsiteX1" fmla="*/ 150335 w 300669"/>
              <a:gd name="connsiteY1" fmla="*/ 70345 h 351726"/>
              <a:gd name="connsiteX2" fmla="*/ 150335 w 300669"/>
              <a:gd name="connsiteY2" fmla="*/ 0 h 351726"/>
              <a:gd name="connsiteX3" fmla="*/ 300669 w 300669"/>
              <a:gd name="connsiteY3" fmla="*/ 175863 h 351726"/>
              <a:gd name="connsiteX4" fmla="*/ 150335 w 300669"/>
              <a:gd name="connsiteY4" fmla="*/ 351726 h 351726"/>
              <a:gd name="connsiteX5" fmla="*/ 150335 w 300669"/>
              <a:gd name="connsiteY5" fmla="*/ 281381 h 351726"/>
              <a:gd name="connsiteX6" fmla="*/ 0 w 300669"/>
              <a:gd name="connsiteY6" fmla="*/ 281381 h 351726"/>
              <a:gd name="connsiteX7" fmla="*/ 0 w 300669"/>
              <a:gd name="connsiteY7" fmla="*/ 70345 h 35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669" h="351726">
                <a:moveTo>
                  <a:pt x="0" y="70345"/>
                </a:moveTo>
                <a:lnTo>
                  <a:pt x="150335" y="70345"/>
                </a:lnTo>
                <a:lnTo>
                  <a:pt x="150335" y="0"/>
                </a:lnTo>
                <a:lnTo>
                  <a:pt x="300669" y="175863"/>
                </a:lnTo>
                <a:lnTo>
                  <a:pt x="150335" y="351726"/>
                </a:lnTo>
                <a:lnTo>
                  <a:pt x="150335" y="281381"/>
                </a:lnTo>
                <a:lnTo>
                  <a:pt x="0" y="281381"/>
                </a:lnTo>
                <a:lnTo>
                  <a:pt x="0" y="7034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0345" rIns="90201" bIns="7034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7" name="Freeform: Shape 6">
            <a:extLst>
              <a:ext uri="{FF2B5EF4-FFF2-40B4-BE49-F238E27FC236}">
                <a16:creationId xmlns:a16="http://schemas.microsoft.com/office/drawing/2014/main" id="{3D44776A-C569-9265-3737-15B0F953FC60}"/>
              </a:ext>
            </a:extLst>
          </p:cNvPr>
          <p:cNvSpPr/>
          <p:nvPr/>
        </p:nvSpPr>
        <p:spPr>
          <a:xfrm>
            <a:off x="2508068" y="2878808"/>
            <a:ext cx="1418253" cy="1155100"/>
          </a:xfrm>
          <a:custGeom>
            <a:avLst/>
            <a:gdLst>
              <a:gd name="connsiteX0" fmla="*/ 0 w 1418253"/>
              <a:gd name="connsiteY0" fmla="*/ 115510 h 1155100"/>
              <a:gd name="connsiteX1" fmla="*/ 115510 w 1418253"/>
              <a:gd name="connsiteY1" fmla="*/ 0 h 1155100"/>
              <a:gd name="connsiteX2" fmla="*/ 1302743 w 1418253"/>
              <a:gd name="connsiteY2" fmla="*/ 0 h 1155100"/>
              <a:gd name="connsiteX3" fmla="*/ 1418253 w 1418253"/>
              <a:gd name="connsiteY3" fmla="*/ 115510 h 1155100"/>
              <a:gd name="connsiteX4" fmla="*/ 1418253 w 1418253"/>
              <a:gd name="connsiteY4" fmla="*/ 1039590 h 1155100"/>
              <a:gd name="connsiteX5" fmla="*/ 1302743 w 1418253"/>
              <a:gd name="connsiteY5" fmla="*/ 1155100 h 1155100"/>
              <a:gd name="connsiteX6" fmla="*/ 115510 w 1418253"/>
              <a:gd name="connsiteY6" fmla="*/ 1155100 h 1155100"/>
              <a:gd name="connsiteX7" fmla="*/ 0 w 1418253"/>
              <a:gd name="connsiteY7" fmla="*/ 1039590 h 1155100"/>
              <a:gd name="connsiteX8" fmla="*/ 0 w 1418253"/>
              <a:gd name="connsiteY8" fmla="*/ 115510 h 115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8253" h="1155100">
                <a:moveTo>
                  <a:pt x="0" y="115510"/>
                </a:moveTo>
                <a:cubicBezTo>
                  <a:pt x="0" y="51716"/>
                  <a:pt x="51716" y="0"/>
                  <a:pt x="115510" y="0"/>
                </a:cubicBezTo>
                <a:lnTo>
                  <a:pt x="1302743" y="0"/>
                </a:lnTo>
                <a:cubicBezTo>
                  <a:pt x="1366537" y="0"/>
                  <a:pt x="1418253" y="51716"/>
                  <a:pt x="1418253" y="115510"/>
                </a:cubicBezTo>
                <a:lnTo>
                  <a:pt x="1418253" y="1039590"/>
                </a:lnTo>
                <a:cubicBezTo>
                  <a:pt x="1418253" y="1103384"/>
                  <a:pt x="1366537" y="1155100"/>
                  <a:pt x="1302743" y="1155100"/>
                </a:cubicBezTo>
                <a:lnTo>
                  <a:pt x="115510" y="1155100"/>
                </a:lnTo>
                <a:cubicBezTo>
                  <a:pt x="51716" y="1155100"/>
                  <a:pt x="0" y="1103384"/>
                  <a:pt x="0" y="1039590"/>
                </a:cubicBezTo>
                <a:lnTo>
                  <a:pt x="0" y="11551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412" tIns="102412" rIns="102412" bIns="102412" numCol="1" spcCol="1270" anchor="ctr" anchorCtr="0">
            <a:noAutofit/>
          </a:bodyPr>
          <a:lstStyle/>
          <a:p>
            <a:pPr marL="0" lvl="0" indent="0" algn="ctr" defTabSz="800100">
              <a:lnSpc>
                <a:spcPct val="90000"/>
              </a:lnSpc>
              <a:spcBef>
                <a:spcPct val="0"/>
              </a:spcBef>
              <a:spcAft>
                <a:spcPct val="35000"/>
              </a:spcAft>
              <a:buNone/>
            </a:pPr>
            <a:r>
              <a:rPr lang="vi-VN" sz="1800" b="0" i="0" kern="1200" dirty="0"/>
              <a:t>2.</a:t>
            </a:r>
            <a:r>
              <a:rPr lang="en-US" sz="1800" b="0" i="0" kern="1200" dirty="0"/>
              <a:t> </a:t>
            </a:r>
            <a:r>
              <a:rPr lang="vi-VN" sz="1800" b="0" i="0" kern="1200" dirty="0"/>
              <a:t>Lập kế hoạch kiểm thử</a:t>
            </a:r>
            <a:endParaRPr lang="en-US" sz="1800" kern="1200" dirty="0"/>
          </a:p>
        </p:txBody>
      </p:sp>
      <p:sp>
        <p:nvSpPr>
          <p:cNvPr id="8" name="Freeform: Shape 7">
            <a:extLst>
              <a:ext uri="{FF2B5EF4-FFF2-40B4-BE49-F238E27FC236}">
                <a16:creationId xmlns:a16="http://schemas.microsoft.com/office/drawing/2014/main" id="{599E1F4A-EB5C-9A0D-5645-3450224BA015}"/>
              </a:ext>
            </a:extLst>
          </p:cNvPr>
          <p:cNvSpPr/>
          <p:nvPr/>
        </p:nvSpPr>
        <p:spPr>
          <a:xfrm>
            <a:off x="4068146" y="3280495"/>
            <a:ext cx="300669" cy="351726"/>
          </a:xfrm>
          <a:custGeom>
            <a:avLst/>
            <a:gdLst>
              <a:gd name="connsiteX0" fmla="*/ 0 w 300669"/>
              <a:gd name="connsiteY0" fmla="*/ 70345 h 351726"/>
              <a:gd name="connsiteX1" fmla="*/ 150335 w 300669"/>
              <a:gd name="connsiteY1" fmla="*/ 70345 h 351726"/>
              <a:gd name="connsiteX2" fmla="*/ 150335 w 300669"/>
              <a:gd name="connsiteY2" fmla="*/ 0 h 351726"/>
              <a:gd name="connsiteX3" fmla="*/ 300669 w 300669"/>
              <a:gd name="connsiteY3" fmla="*/ 175863 h 351726"/>
              <a:gd name="connsiteX4" fmla="*/ 150335 w 300669"/>
              <a:gd name="connsiteY4" fmla="*/ 351726 h 351726"/>
              <a:gd name="connsiteX5" fmla="*/ 150335 w 300669"/>
              <a:gd name="connsiteY5" fmla="*/ 281381 h 351726"/>
              <a:gd name="connsiteX6" fmla="*/ 0 w 300669"/>
              <a:gd name="connsiteY6" fmla="*/ 281381 h 351726"/>
              <a:gd name="connsiteX7" fmla="*/ 0 w 300669"/>
              <a:gd name="connsiteY7" fmla="*/ 70345 h 35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669" h="351726">
                <a:moveTo>
                  <a:pt x="0" y="70345"/>
                </a:moveTo>
                <a:lnTo>
                  <a:pt x="150335" y="70345"/>
                </a:lnTo>
                <a:lnTo>
                  <a:pt x="150335" y="0"/>
                </a:lnTo>
                <a:lnTo>
                  <a:pt x="300669" y="175863"/>
                </a:lnTo>
                <a:lnTo>
                  <a:pt x="150335" y="351726"/>
                </a:lnTo>
                <a:lnTo>
                  <a:pt x="150335" y="281381"/>
                </a:lnTo>
                <a:lnTo>
                  <a:pt x="0" y="281381"/>
                </a:lnTo>
                <a:lnTo>
                  <a:pt x="0" y="7034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0345" rIns="90201" bIns="7034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9" name="Freeform: Shape 8">
            <a:extLst>
              <a:ext uri="{FF2B5EF4-FFF2-40B4-BE49-F238E27FC236}">
                <a16:creationId xmlns:a16="http://schemas.microsoft.com/office/drawing/2014/main" id="{3E5CA56C-7821-3CA2-A518-CE60213A2209}"/>
              </a:ext>
            </a:extLst>
          </p:cNvPr>
          <p:cNvSpPr/>
          <p:nvPr/>
        </p:nvSpPr>
        <p:spPr>
          <a:xfrm>
            <a:off x="4493622" y="2878808"/>
            <a:ext cx="1418253" cy="1155100"/>
          </a:xfrm>
          <a:custGeom>
            <a:avLst/>
            <a:gdLst>
              <a:gd name="connsiteX0" fmla="*/ 0 w 1418253"/>
              <a:gd name="connsiteY0" fmla="*/ 115510 h 1155100"/>
              <a:gd name="connsiteX1" fmla="*/ 115510 w 1418253"/>
              <a:gd name="connsiteY1" fmla="*/ 0 h 1155100"/>
              <a:gd name="connsiteX2" fmla="*/ 1302743 w 1418253"/>
              <a:gd name="connsiteY2" fmla="*/ 0 h 1155100"/>
              <a:gd name="connsiteX3" fmla="*/ 1418253 w 1418253"/>
              <a:gd name="connsiteY3" fmla="*/ 115510 h 1155100"/>
              <a:gd name="connsiteX4" fmla="*/ 1418253 w 1418253"/>
              <a:gd name="connsiteY4" fmla="*/ 1039590 h 1155100"/>
              <a:gd name="connsiteX5" fmla="*/ 1302743 w 1418253"/>
              <a:gd name="connsiteY5" fmla="*/ 1155100 h 1155100"/>
              <a:gd name="connsiteX6" fmla="*/ 115510 w 1418253"/>
              <a:gd name="connsiteY6" fmla="*/ 1155100 h 1155100"/>
              <a:gd name="connsiteX7" fmla="*/ 0 w 1418253"/>
              <a:gd name="connsiteY7" fmla="*/ 1039590 h 1155100"/>
              <a:gd name="connsiteX8" fmla="*/ 0 w 1418253"/>
              <a:gd name="connsiteY8" fmla="*/ 115510 h 115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8253" h="1155100">
                <a:moveTo>
                  <a:pt x="0" y="115510"/>
                </a:moveTo>
                <a:cubicBezTo>
                  <a:pt x="0" y="51716"/>
                  <a:pt x="51716" y="0"/>
                  <a:pt x="115510" y="0"/>
                </a:cubicBezTo>
                <a:lnTo>
                  <a:pt x="1302743" y="0"/>
                </a:lnTo>
                <a:cubicBezTo>
                  <a:pt x="1366537" y="0"/>
                  <a:pt x="1418253" y="51716"/>
                  <a:pt x="1418253" y="115510"/>
                </a:cubicBezTo>
                <a:lnTo>
                  <a:pt x="1418253" y="1039590"/>
                </a:lnTo>
                <a:cubicBezTo>
                  <a:pt x="1418253" y="1103384"/>
                  <a:pt x="1366537" y="1155100"/>
                  <a:pt x="1302743" y="1155100"/>
                </a:cubicBezTo>
                <a:lnTo>
                  <a:pt x="115510" y="1155100"/>
                </a:lnTo>
                <a:cubicBezTo>
                  <a:pt x="51716" y="1155100"/>
                  <a:pt x="0" y="1103384"/>
                  <a:pt x="0" y="1039590"/>
                </a:cubicBezTo>
                <a:lnTo>
                  <a:pt x="0" y="11551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412" tIns="102412" rIns="102412" bIns="102412" numCol="1" spcCol="1270" anchor="ctr" anchorCtr="0">
            <a:noAutofit/>
          </a:bodyPr>
          <a:lstStyle/>
          <a:p>
            <a:pPr marL="0" lvl="0" indent="0" algn="ctr" defTabSz="800100">
              <a:lnSpc>
                <a:spcPct val="90000"/>
              </a:lnSpc>
              <a:spcBef>
                <a:spcPct val="0"/>
              </a:spcBef>
              <a:spcAft>
                <a:spcPct val="35000"/>
              </a:spcAft>
              <a:buNone/>
            </a:pPr>
            <a:r>
              <a:rPr lang="en-US" sz="1800" b="0" i="0" kern="1200" dirty="0"/>
              <a:t>3. </a:t>
            </a:r>
            <a:r>
              <a:rPr lang="en-US" sz="1800" b="0" i="0" kern="1200" dirty="0" err="1"/>
              <a:t>Phát</a:t>
            </a:r>
            <a:r>
              <a:rPr lang="en-US" sz="1800" b="0" i="0" kern="1200" dirty="0"/>
              <a:t> </a:t>
            </a:r>
            <a:r>
              <a:rPr lang="en-US" sz="1800" b="0" i="0" kern="1200" dirty="0" err="1"/>
              <a:t>triển</a:t>
            </a:r>
            <a:r>
              <a:rPr lang="en-US" sz="1800" b="0" i="0" kern="1200" dirty="0"/>
              <a:t> </a:t>
            </a:r>
            <a:r>
              <a:rPr lang="en-US" sz="1800" b="0" i="0" kern="1200" dirty="0" err="1"/>
              <a:t>kịch</a:t>
            </a:r>
            <a:r>
              <a:rPr lang="en-US" sz="1800" b="0" i="0" kern="1200" dirty="0"/>
              <a:t> </a:t>
            </a:r>
            <a:r>
              <a:rPr lang="en-US" sz="1800" b="0" i="0" kern="1200" dirty="0" err="1"/>
              <a:t>bản</a:t>
            </a:r>
            <a:r>
              <a:rPr lang="en-US" sz="1800" b="0" i="0" kern="1200" dirty="0"/>
              <a:t> </a:t>
            </a:r>
            <a:r>
              <a:rPr lang="en-US" sz="1800" b="0" i="0" kern="1200" dirty="0" err="1"/>
              <a:t>kiểm</a:t>
            </a:r>
            <a:r>
              <a:rPr lang="en-US" sz="1800" b="0" i="0" kern="1200" dirty="0"/>
              <a:t> </a:t>
            </a:r>
            <a:r>
              <a:rPr lang="en-US" sz="1800" b="0" i="0" kern="1200" dirty="0" err="1"/>
              <a:t>thử</a:t>
            </a:r>
            <a:endParaRPr lang="en-US" sz="1800" kern="1200" dirty="0"/>
          </a:p>
        </p:txBody>
      </p:sp>
      <p:sp>
        <p:nvSpPr>
          <p:cNvPr id="10" name="Freeform: Shape 9">
            <a:extLst>
              <a:ext uri="{FF2B5EF4-FFF2-40B4-BE49-F238E27FC236}">
                <a16:creationId xmlns:a16="http://schemas.microsoft.com/office/drawing/2014/main" id="{8A675E48-C04D-F118-6FDF-14E8AD533FC0}"/>
              </a:ext>
            </a:extLst>
          </p:cNvPr>
          <p:cNvSpPr/>
          <p:nvPr/>
        </p:nvSpPr>
        <p:spPr>
          <a:xfrm>
            <a:off x="6053701" y="3280495"/>
            <a:ext cx="300669" cy="351726"/>
          </a:xfrm>
          <a:custGeom>
            <a:avLst/>
            <a:gdLst>
              <a:gd name="connsiteX0" fmla="*/ 0 w 300669"/>
              <a:gd name="connsiteY0" fmla="*/ 70345 h 351726"/>
              <a:gd name="connsiteX1" fmla="*/ 150335 w 300669"/>
              <a:gd name="connsiteY1" fmla="*/ 70345 h 351726"/>
              <a:gd name="connsiteX2" fmla="*/ 150335 w 300669"/>
              <a:gd name="connsiteY2" fmla="*/ 0 h 351726"/>
              <a:gd name="connsiteX3" fmla="*/ 300669 w 300669"/>
              <a:gd name="connsiteY3" fmla="*/ 175863 h 351726"/>
              <a:gd name="connsiteX4" fmla="*/ 150335 w 300669"/>
              <a:gd name="connsiteY4" fmla="*/ 351726 h 351726"/>
              <a:gd name="connsiteX5" fmla="*/ 150335 w 300669"/>
              <a:gd name="connsiteY5" fmla="*/ 281381 h 351726"/>
              <a:gd name="connsiteX6" fmla="*/ 0 w 300669"/>
              <a:gd name="connsiteY6" fmla="*/ 281381 h 351726"/>
              <a:gd name="connsiteX7" fmla="*/ 0 w 300669"/>
              <a:gd name="connsiteY7" fmla="*/ 70345 h 35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669" h="351726">
                <a:moveTo>
                  <a:pt x="0" y="70345"/>
                </a:moveTo>
                <a:lnTo>
                  <a:pt x="150335" y="70345"/>
                </a:lnTo>
                <a:lnTo>
                  <a:pt x="150335" y="0"/>
                </a:lnTo>
                <a:lnTo>
                  <a:pt x="300669" y="175863"/>
                </a:lnTo>
                <a:lnTo>
                  <a:pt x="150335" y="351726"/>
                </a:lnTo>
                <a:lnTo>
                  <a:pt x="150335" y="281381"/>
                </a:lnTo>
                <a:lnTo>
                  <a:pt x="0" y="281381"/>
                </a:lnTo>
                <a:lnTo>
                  <a:pt x="0" y="7034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0345" rIns="90201" bIns="7034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11" name="Freeform: Shape 10">
            <a:extLst>
              <a:ext uri="{FF2B5EF4-FFF2-40B4-BE49-F238E27FC236}">
                <a16:creationId xmlns:a16="http://schemas.microsoft.com/office/drawing/2014/main" id="{ADC74946-502A-9355-8778-3E869652F116}"/>
              </a:ext>
            </a:extLst>
          </p:cNvPr>
          <p:cNvSpPr/>
          <p:nvPr/>
        </p:nvSpPr>
        <p:spPr>
          <a:xfrm>
            <a:off x="6479177" y="2878808"/>
            <a:ext cx="1418253" cy="1155100"/>
          </a:xfrm>
          <a:custGeom>
            <a:avLst/>
            <a:gdLst>
              <a:gd name="connsiteX0" fmla="*/ 0 w 1418253"/>
              <a:gd name="connsiteY0" fmla="*/ 115510 h 1155100"/>
              <a:gd name="connsiteX1" fmla="*/ 115510 w 1418253"/>
              <a:gd name="connsiteY1" fmla="*/ 0 h 1155100"/>
              <a:gd name="connsiteX2" fmla="*/ 1302743 w 1418253"/>
              <a:gd name="connsiteY2" fmla="*/ 0 h 1155100"/>
              <a:gd name="connsiteX3" fmla="*/ 1418253 w 1418253"/>
              <a:gd name="connsiteY3" fmla="*/ 115510 h 1155100"/>
              <a:gd name="connsiteX4" fmla="*/ 1418253 w 1418253"/>
              <a:gd name="connsiteY4" fmla="*/ 1039590 h 1155100"/>
              <a:gd name="connsiteX5" fmla="*/ 1302743 w 1418253"/>
              <a:gd name="connsiteY5" fmla="*/ 1155100 h 1155100"/>
              <a:gd name="connsiteX6" fmla="*/ 115510 w 1418253"/>
              <a:gd name="connsiteY6" fmla="*/ 1155100 h 1155100"/>
              <a:gd name="connsiteX7" fmla="*/ 0 w 1418253"/>
              <a:gd name="connsiteY7" fmla="*/ 1039590 h 1155100"/>
              <a:gd name="connsiteX8" fmla="*/ 0 w 1418253"/>
              <a:gd name="connsiteY8" fmla="*/ 115510 h 115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8253" h="1155100">
                <a:moveTo>
                  <a:pt x="0" y="115510"/>
                </a:moveTo>
                <a:cubicBezTo>
                  <a:pt x="0" y="51716"/>
                  <a:pt x="51716" y="0"/>
                  <a:pt x="115510" y="0"/>
                </a:cubicBezTo>
                <a:lnTo>
                  <a:pt x="1302743" y="0"/>
                </a:lnTo>
                <a:cubicBezTo>
                  <a:pt x="1366537" y="0"/>
                  <a:pt x="1418253" y="51716"/>
                  <a:pt x="1418253" y="115510"/>
                </a:cubicBezTo>
                <a:lnTo>
                  <a:pt x="1418253" y="1039590"/>
                </a:lnTo>
                <a:cubicBezTo>
                  <a:pt x="1418253" y="1103384"/>
                  <a:pt x="1366537" y="1155100"/>
                  <a:pt x="1302743" y="1155100"/>
                </a:cubicBezTo>
                <a:lnTo>
                  <a:pt x="115510" y="1155100"/>
                </a:lnTo>
                <a:cubicBezTo>
                  <a:pt x="51716" y="1155100"/>
                  <a:pt x="0" y="1103384"/>
                  <a:pt x="0" y="1039590"/>
                </a:cubicBezTo>
                <a:lnTo>
                  <a:pt x="0" y="11551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412" tIns="102412" rIns="102412" bIns="102412" numCol="1" spcCol="1270" anchor="ctr" anchorCtr="0">
            <a:noAutofit/>
          </a:bodyPr>
          <a:lstStyle/>
          <a:p>
            <a:pPr marL="0" lvl="0" indent="0" algn="ctr" defTabSz="800100">
              <a:lnSpc>
                <a:spcPct val="90000"/>
              </a:lnSpc>
              <a:spcBef>
                <a:spcPct val="0"/>
              </a:spcBef>
              <a:spcAft>
                <a:spcPct val="35000"/>
              </a:spcAft>
              <a:buNone/>
            </a:pPr>
            <a:r>
              <a:rPr lang="en-US" sz="1800" b="0" i="0" kern="1200" dirty="0"/>
              <a:t>4. </a:t>
            </a:r>
            <a:r>
              <a:rPr lang="en-US" sz="1800" b="0" i="0" kern="1200" dirty="0" err="1"/>
              <a:t>Thiết</a:t>
            </a:r>
            <a:r>
              <a:rPr lang="en-US" sz="1800" b="0" i="0" kern="1200" dirty="0"/>
              <a:t> </a:t>
            </a:r>
            <a:r>
              <a:rPr lang="en-US" sz="1800" b="0" i="0" kern="1200" dirty="0" err="1"/>
              <a:t>lập</a:t>
            </a:r>
            <a:r>
              <a:rPr lang="en-US" sz="1800" b="0" i="0" kern="1200" dirty="0"/>
              <a:t> </a:t>
            </a:r>
            <a:r>
              <a:rPr lang="en-US" sz="1800" b="0" i="0" kern="1200" dirty="0" err="1"/>
              <a:t>môi</a:t>
            </a:r>
            <a:r>
              <a:rPr lang="en-US" sz="1800" b="0" i="0" kern="1200" dirty="0"/>
              <a:t> </a:t>
            </a:r>
            <a:r>
              <a:rPr lang="en-US" sz="1800" b="0" i="0" kern="1200" dirty="0" err="1"/>
              <a:t>trường</a:t>
            </a:r>
            <a:r>
              <a:rPr lang="en-US" sz="1800" b="0" i="0" kern="1200" dirty="0"/>
              <a:t> </a:t>
            </a:r>
            <a:r>
              <a:rPr lang="en-US" sz="1800" b="0" i="0" kern="1200" dirty="0" err="1"/>
              <a:t>thử</a:t>
            </a:r>
            <a:r>
              <a:rPr lang="en-US" sz="1800" b="0" i="0" kern="1200" dirty="0"/>
              <a:t> </a:t>
            </a:r>
            <a:r>
              <a:rPr lang="en-US" sz="1800" b="0" i="0" kern="1200" dirty="0" err="1"/>
              <a:t>nghiệm</a:t>
            </a:r>
            <a:endParaRPr lang="en-US" sz="1800" kern="1200" dirty="0"/>
          </a:p>
        </p:txBody>
      </p:sp>
      <p:sp>
        <p:nvSpPr>
          <p:cNvPr id="13" name="Freeform: Shape 12">
            <a:extLst>
              <a:ext uri="{FF2B5EF4-FFF2-40B4-BE49-F238E27FC236}">
                <a16:creationId xmlns:a16="http://schemas.microsoft.com/office/drawing/2014/main" id="{2BD64894-DB2B-0B18-55AE-80721AF1D70A}"/>
              </a:ext>
            </a:extLst>
          </p:cNvPr>
          <p:cNvSpPr/>
          <p:nvPr/>
        </p:nvSpPr>
        <p:spPr>
          <a:xfrm>
            <a:off x="8039255" y="3280495"/>
            <a:ext cx="300669" cy="351726"/>
          </a:xfrm>
          <a:custGeom>
            <a:avLst/>
            <a:gdLst>
              <a:gd name="connsiteX0" fmla="*/ 0 w 300669"/>
              <a:gd name="connsiteY0" fmla="*/ 70345 h 351726"/>
              <a:gd name="connsiteX1" fmla="*/ 150335 w 300669"/>
              <a:gd name="connsiteY1" fmla="*/ 70345 h 351726"/>
              <a:gd name="connsiteX2" fmla="*/ 150335 w 300669"/>
              <a:gd name="connsiteY2" fmla="*/ 0 h 351726"/>
              <a:gd name="connsiteX3" fmla="*/ 300669 w 300669"/>
              <a:gd name="connsiteY3" fmla="*/ 175863 h 351726"/>
              <a:gd name="connsiteX4" fmla="*/ 150335 w 300669"/>
              <a:gd name="connsiteY4" fmla="*/ 351726 h 351726"/>
              <a:gd name="connsiteX5" fmla="*/ 150335 w 300669"/>
              <a:gd name="connsiteY5" fmla="*/ 281381 h 351726"/>
              <a:gd name="connsiteX6" fmla="*/ 0 w 300669"/>
              <a:gd name="connsiteY6" fmla="*/ 281381 h 351726"/>
              <a:gd name="connsiteX7" fmla="*/ 0 w 300669"/>
              <a:gd name="connsiteY7" fmla="*/ 70345 h 35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669" h="351726">
                <a:moveTo>
                  <a:pt x="0" y="70345"/>
                </a:moveTo>
                <a:lnTo>
                  <a:pt x="150335" y="70345"/>
                </a:lnTo>
                <a:lnTo>
                  <a:pt x="150335" y="0"/>
                </a:lnTo>
                <a:lnTo>
                  <a:pt x="300669" y="175863"/>
                </a:lnTo>
                <a:lnTo>
                  <a:pt x="150335" y="351726"/>
                </a:lnTo>
                <a:lnTo>
                  <a:pt x="150335" y="281381"/>
                </a:lnTo>
                <a:lnTo>
                  <a:pt x="0" y="281381"/>
                </a:lnTo>
                <a:lnTo>
                  <a:pt x="0" y="7034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0345" rIns="90201" bIns="7034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14" name="Freeform: Shape 13">
            <a:extLst>
              <a:ext uri="{FF2B5EF4-FFF2-40B4-BE49-F238E27FC236}">
                <a16:creationId xmlns:a16="http://schemas.microsoft.com/office/drawing/2014/main" id="{2BCB625C-EB50-47D3-95E1-D257FA267CEC}"/>
              </a:ext>
            </a:extLst>
          </p:cNvPr>
          <p:cNvSpPr/>
          <p:nvPr/>
        </p:nvSpPr>
        <p:spPr>
          <a:xfrm>
            <a:off x="8464731" y="2878808"/>
            <a:ext cx="1418253" cy="1155100"/>
          </a:xfrm>
          <a:custGeom>
            <a:avLst/>
            <a:gdLst>
              <a:gd name="connsiteX0" fmla="*/ 0 w 1418253"/>
              <a:gd name="connsiteY0" fmla="*/ 115510 h 1155100"/>
              <a:gd name="connsiteX1" fmla="*/ 115510 w 1418253"/>
              <a:gd name="connsiteY1" fmla="*/ 0 h 1155100"/>
              <a:gd name="connsiteX2" fmla="*/ 1302743 w 1418253"/>
              <a:gd name="connsiteY2" fmla="*/ 0 h 1155100"/>
              <a:gd name="connsiteX3" fmla="*/ 1418253 w 1418253"/>
              <a:gd name="connsiteY3" fmla="*/ 115510 h 1155100"/>
              <a:gd name="connsiteX4" fmla="*/ 1418253 w 1418253"/>
              <a:gd name="connsiteY4" fmla="*/ 1039590 h 1155100"/>
              <a:gd name="connsiteX5" fmla="*/ 1302743 w 1418253"/>
              <a:gd name="connsiteY5" fmla="*/ 1155100 h 1155100"/>
              <a:gd name="connsiteX6" fmla="*/ 115510 w 1418253"/>
              <a:gd name="connsiteY6" fmla="*/ 1155100 h 1155100"/>
              <a:gd name="connsiteX7" fmla="*/ 0 w 1418253"/>
              <a:gd name="connsiteY7" fmla="*/ 1039590 h 1155100"/>
              <a:gd name="connsiteX8" fmla="*/ 0 w 1418253"/>
              <a:gd name="connsiteY8" fmla="*/ 115510 h 115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8253" h="1155100">
                <a:moveTo>
                  <a:pt x="0" y="115510"/>
                </a:moveTo>
                <a:cubicBezTo>
                  <a:pt x="0" y="51716"/>
                  <a:pt x="51716" y="0"/>
                  <a:pt x="115510" y="0"/>
                </a:cubicBezTo>
                <a:lnTo>
                  <a:pt x="1302743" y="0"/>
                </a:lnTo>
                <a:cubicBezTo>
                  <a:pt x="1366537" y="0"/>
                  <a:pt x="1418253" y="51716"/>
                  <a:pt x="1418253" y="115510"/>
                </a:cubicBezTo>
                <a:lnTo>
                  <a:pt x="1418253" y="1039590"/>
                </a:lnTo>
                <a:cubicBezTo>
                  <a:pt x="1418253" y="1103384"/>
                  <a:pt x="1366537" y="1155100"/>
                  <a:pt x="1302743" y="1155100"/>
                </a:cubicBezTo>
                <a:lnTo>
                  <a:pt x="115510" y="1155100"/>
                </a:lnTo>
                <a:cubicBezTo>
                  <a:pt x="51716" y="1155100"/>
                  <a:pt x="0" y="1103384"/>
                  <a:pt x="0" y="1039590"/>
                </a:cubicBezTo>
                <a:lnTo>
                  <a:pt x="0" y="11551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412" tIns="102412" rIns="102412" bIns="102412" numCol="1" spcCol="1270" anchor="ctr" anchorCtr="0">
            <a:noAutofit/>
          </a:bodyPr>
          <a:lstStyle/>
          <a:p>
            <a:pPr marL="0" lvl="0" indent="0" algn="ctr" defTabSz="800100">
              <a:lnSpc>
                <a:spcPct val="90000"/>
              </a:lnSpc>
              <a:spcBef>
                <a:spcPct val="0"/>
              </a:spcBef>
              <a:spcAft>
                <a:spcPct val="35000"/>
              </a:spcAft>
              <a:buNone/>
            </a:pPr>
            <a:r>
              <a:rPr lang="en-US" sz="1800" b="0" i="0" kern="1200" dirty="0"/>
              <a:t>5. </a:t>
            </a:r>
            <a:r>
              <a:rPr lang="en-US" sz="1800" b="0" i="0" kern="1200" dirty="0" err="1"/>
              <a:t>Thực</a:t>
            </a:r>
            <a:r>
              <a:rPr lang="en-US" sz="1800" b="0" i="0" kern="1200" dirty="0"/>
              <a:t> </a:t>
            </a:r>
            <a:r>
              <a:rPr lang="en-US" sz="1800" b="0" i="0" kern="1200" dirty="0" err="1"/>
              <a:t>hiện</a:t>
            </a:r>
            <a:r>
              <a:rPr lang="en-US" sz="1800" b="0" i="0" kern="1200" dirty="0"/>
              <a:t> </a:t>
            </a:r>
            <a:r>
              <a:rPr lang="en-US" sz="1800" b="0" i="0" kern="1200" dirty="0" err="1"/>
              <a:t>kiểm</a:t>
            </a:r>
            <a:r>
              <a:rPr lang="en-US" sz="1800" b="0" i="0" kern="1200" dirty="0"/>
              <a:t> </a:t>
            </a:r>
            <a:r>
              <a:rPr lang="en-US" sz="1800" b="0" i="0" kern="1200" dirty="0" err="1"/>
              <a:t>thử</a:t>
            </a:r>
            <a:endParaRPr lang="en-US" sz="1800" kern="1200" dirty="0"/>
          </a:p>
        </p:txBody>
      </p:sp>
      <p:sp>
        <p:nvSpPr>
          <p:cNvPr id="15" name="Freeform: Shape 14">
            <a:extLst>
              <a:ext uri="{FF2B5EF4-FFF2-40B4-BE49-F238E27FC236}">
                <a16:creationId xmlns:a16="http://schemas.microsoft.com/office/drawing/2014/main" id="{22C490B8-4994-27D4-3C41-05FC179A8518}"/>
              </a:ext>
            </a:extLst>
          </p:cNvPr>
          <p:cNvSpPr/>
          <p:nvPr/>
        </p:nvSpPr>
        <p:spPr>
          <a:xfrm>
            <a:off x="10024809" y="3280495"/>
            <a:ext cx="300669" cy="351726"/>
          </a:xfrm>
          <a:custGeom>
            <a:avLst/>
            <a:gdLst>
              <a:gd name="connsiteX0" fmla="*/ 0 w 300669"/>
              <a:gd name="connsiteY0" fmla="*/ 70345 h 351726"/>
              <a:gd name="connsiteX1" fmla="*/ 150335 w 300669"/>
              <a:gd name="connsiteY1" fmla="*/ 70345 h 351726"/>
              <a:gd name="connsiteX2" fmla="*/ 150335 w 300669"/>
              <a:gd name="connsiteY2" fmla="*/ 0 h 351726"/>
              <a:gd name="connsiteX3" fmla="*/ 300669 w 300669"/>
              <a:gd name="connsiteY3" fmla="*/ 175863 h 351726"/>
              <a:gd name="connsiteX4" fmla="*/ 150335 w 300669"/>
              <a:gd name="connsiteY4" fmla="*/ 351726 h 351726"/>
              <a:gd name="connsiteX5" fmla="*/ 150335 w 300669"/>
              <a:gd name="connsiteY5" fmla="*/ 281381 h 351726"/>
              <a:gd name="connsiteX6" fmla="*/ 0 w 300669"/>
              <a:gd name="connsiteY6" fmla="*/ 281381 h 351726"/>
              <a:gd name="connsiteX7" fmla="*/ 0 w 300669"/>
              <a:gd name="connsiteY7" fmla="*/ 70345 h 35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669" h="351726">
                <a:moveTo>
                  <a:pt x="0" y="70345"/>
                </a:moveTo>
                <a:lnTo>
                  <a:pt x="150335" y="70345"/>
                </a:lnTo>
                <a:lnTo>
                  <a:pt x="150335" y="0"/>
                </a:lnTo>
                <a:lnTo>
                  <a:pt x="300669" y="175863"/>
                </a:lnTo>
                <a:lnTo>
                  <a:pt x="150335" y="351726"/>
                </a:lnTo>
                <a:lnTo>
                  <a:pt x="150335" y="281381"/>
                </a:lnTo>
                <a:lnTo>
                  <a:pt x="0" y="281381"/>
                </a:lnTo>
                <a:lnTo>
                  <a:pt x="0" y="7034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0345" rIns="90201" bIns="7034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16" name="Freeform: Shape 15">
            <a:extLst>
              <a:ext uri="{FF2B5EF4-FFF2-40B4-BE49-F238E27FC236}">
                <a16:creationId xmlns:a16="http://schemas.microsoft.com/office/drawing/2014/main" id="{3603AC39-AF5E-9832-2BCD-219E5C58A565}"/>
              </a:ext>
            </a:extLst>
          </p:cNvPr>
          <p:cNvSpPr/>
          <p:nvPr/>
        </p:nvSpPr>
        <p:spPr>
          <a:xfrm>
            <a:off x="10450285" y="2878808"/>
            <a:ext cx="1418253" cy="1155100"/>
          </a:xfrm>
          <a:custGeom>
            <a:avLst/>
            <a:gdLst>
              <a:gd name="connsiteX0" fmla="*/ 0 w 1418253"/>
              <a:gd name="connsiteY0" fmla="*/ 115510 h 1155100"/>
              <a:gd name="connsiteX1" fmla="*/ 115510 w 1418253"/>
              <a:gd name="connsiteY1" fmla="*/ 0 h 1155100"/>
              <a:gd name="connsiteX2" fmla="*/ 1302743 w 1418253"/>
              <a:gd name="connsiteY2" fmla="*/ 0 h 1155100"/>
              <a:gd name="connsiteX3" fmla="*/ 1418253 w 1418253"/>
              <a:gd name="connsiteY3" fmla="*/ 115510 h 1155100"/>
              <a:gd name="connsiteX4" fmla="*/ 1418253 w 1418253"/>
              <a:gd name="connsiteY4" fmla="*/ 1039590 h 1155100"/>
              <a:gd name="connsiteX5" fmla="*/ 1302743 w 1418253"/>
              <a:gd name="connsiteY5" fmla="*/ 1155100 h 1155100"/>
              <a:gd name="connsiteX6" fmla="*/ 115510 w 1418253"/>
              <a:gd name="connsiteY6" fmla="*/ 1155100 h 1155100"/>
              <a:gd name="connsiteX7" fmla="*/ 0 w 1418253"/>
              <a:gd name="connsiteY7" fmla="*/ 1039590 h 1155100"/>
              <a:gd name="connsiteX8" fmla="*/ 0 w 1418253"/>
              <a:gd name="connsiteY8" fmla="*/ 115510 h 115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8253" h="1155100">
                <a:moveTo>
                  <a:pt x="0" y="115510"/>
                </a:moveTo>
                <a:cubicBezTo>
                  <a:pt x="0" y="51716"/>
                  <a:pt x="51716" y="0"/>
                  <a:pt x="115510" y="0"/>
                </a:cubicBezTo>
                <a:lnTo>
                  <a:pt x="1302743" y="0"/>
                </a:lnTo>
                <a:cubicBezTo>
                  <a:pt x="1366537" y="0"/>
                  <a:pt x="1418253" y="51716"/>
                  <a:pt x="1418253" y="115510"/>
                </a:cubicBezTo>
                <a:lnTo>
                  <a:pt x="1418253" y="1039590"/>
                </a:lnTo>
                <a:cubicBezTo>
                  <a:pt x="1418253" y="1103384"/>
                  <a:pt x="1366537" y="1155100"/>
                  <a:pt x="1302743" y="1155100"/>
                </a:cubicBezTo>
                <a:lnTo>
                  <a:pt x="115510" y="1155100"/>
                </a:lnTo>
                <a:cubicBezTo>
                  <a:pt x="51716" y="1155100"/>
                  <a:pt x="0" y="1103384"/>
                  <a:pt x="0" y="1039590"/>
                </a:cubicBezTo>
                <a:lnTo>
                  <a:pt x="0" y="11551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412" tIns="102412" rIns="102412" bIns="102412" numCol="1" spcCol="1270" anchor="ctr" anchorCtr="0">
            <a:noAutofit/>
          </a:bodyPr>
          <a:lstStyle/>
          <a:p>
            <a:pPr marL="0" lvl="0" indent="0" algn="ctr" defTabSz="800100">
              <a:lnSpc>
                <a:spcPct val="90000"/>
              </a:lnSpc>
              <a:spcBef>
                <a:spcPct val="0"/>
              </a:spcBef>
              <a:spcAft>
                <a:spcPct val="35000"/>
              </a:spcAft>
              <a:buNone/>
            </a:pPr>
            <a:r>
              <a:rPr lang="en-US" sz="1800" b="0" i="0" kern="1200" dirty="0"/>
              <a:t>6. </a:t>
            </a:r>
            <a:r>
              <a:rPr lang="en-US" sz="1800" b="0" i="0" kern="1200" dirty="0" err="1"/>
              <a:t>Đóng</a:t>
            </a:r>
            <a:r>
              <a:rPr lang="en-US" sz="1800" b="0" i="0" kern="1200" dirty="0"/>
              <a:t> chu </a:t>
            </a:r>
            <a:r>
              <a:rPr lang="en-US" sz="1800" b="0" i="0" kern="1200" dirty="0" err="1"/>
              <a:t>trình</a:t>
            </a:r>
            <a:r>
              <a:rPr lang="en-US" sz="1800" b="0" i="0" kern="1200" dirty="0"/>
              <a:t> </a:t>
            </a:r>
            <a:r>
              <a:rPr lang="en-US" sz="1800" b="0" i="0" kern="1200" dirty="0" err="1"/>
              <a:t>kiểm</a:t>
            </a:r>
            <a:r>
              <a:rPr lang="en-US" sz="1800" b="0" i="0" kern="1200" dirty="0"/>
              <a:t> </a:t>
            </a:r>
            <a:r>
              <a:rPr lang="en-US" sz="1800" b="0" i="0" kern="1200" dirty="0" err="1"/>
              <a:t>thử</a:t>
            </a:r>
            <a:endParaRPr lang="en-US" sz="1800" kern="1200" dirty="0"/>
          </a:p>
        </p:txBody>
      </p:sp>
    </p:spTree>
    <p:extLst>
      <p:ext uri="{BB962C8B-B14F-4D97-AF65-F5344CB8AC3E}">
        <p14:creationId xmlns:p14="http://schemas.microsoft.com/office/powerpoint/2010/main" val="33640095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ppt_x"/>
                                          </p:val>
                                        </p:tav>
                                        <p:tav tm="100000">
                                          <p:val>
                                            <p:strVal val="#ppt_x"/>
                                          </p:val>
                                        </p:tav>
                                      </p:tavLst>
                                    </p:anim>
                                    <p:anim calcmode="lin" valueType="num">
                                      <p:cBhvr additive="base">
                                        <p:cTn id="5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3" grpId="0" animBg="1"/>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12" name="TextBox 11">
            <a:extLst>
              <a:ext uri="{FF2B5EF4-FFF2-40B4-BE49-F238E27FC236}">
                <a16:creationId xmlns:a16="http://schemas.microsoft.com/office/drawing/2014/main" id="{998CE045-0F08-B1A9-3D93-B08519B200DD}"/>
              </a:ext>
            </a:extLst>
          </p:cNvPr>
          <p:cNvSpPr txBox="1"/>
          <p:nvPr/>
        </p:nvSpPr>
        <p:spPr>
          <a:xfrm>
            <a:off x="905069" y="160293"/>
            <a:ext cx="6419462" cy="523220"/>
          </a:xfrm>
          <a:prstGeom prst="rect">
            <a:avLst/>
          </a:prstGeom>
          <a:noFill/>
          <a:ln>
            <a:noFill/>
          </a:ln>
        </p:spPr>
        <p:txBody>
          <a:bodyPr wrap="square" rtlCol="0" anchor="ctr">
            <a:spAutoFit/>
          </a:bodyPr>
          <a:lstStyle/>
          <a:p>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Cơ</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sở</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lý</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thuyết</a:t>
            </a:r>
            <a:endPar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0265E507-275E-0AB9-7D9C-E31A8E8DC862}"/>
              </a:ext>
            </a:extLst>
          </p:cNvPr>
          <p:cNvSpPr txBox="1"/>
          <p:nvPr/>
        </p:nvSpPr>
        <p:spPr>
          <a:xfrm>
            <a:off x="522514" y="979715"/>
            <a:ext cx="6951306" cy="661207"/>
          </a:xfrm>
          <a:prstGeom prst="rect">
            <a:avLst/>
          </a:prstGeom>
          <a:noFill/>
        </p:spPr>
        <p:txBody>
          <a:bodyPr wrap="square">
            <a:spAutoFit/>
          </a:bodyPr>
          <a:lstStyle/>
          <a:p>
            <a:pPr marL="0" marR="0" lvl="0" indent="0" algn="just" rtl="0">
              <a:lnSpc>
                <a:spcPct val="150000"/>
              </a:lnSpc>
              <a:spcBef>
                <a:spcPts val="0"/>
              </a:spcBef>
              <a:spcAft>
                <a:spcPts val="0"/>
              </a:spcAft>
              <a:buClr>
                <a:srgbClr val="000000"/>
              </a:buClr>
              <a:buSzPts val="2800"/>
              <a:buFont typeface="Arial"/>
              <a:buNone/>
            </a:pPr>
            <a:r>
              <a:rPr lang="en-US" sz="2800" b="1" dirty="0">
                <a:solidFill>
                  <a:schemeClr val="lt1"/>
                </a:solidFill>
                <a:latin typeface="Times New Roman"/>
                <a:ea typeface="Times New Roman"/>
                <a:cs typeface="Times New Roman"/>
                <a:sym typeface="Times New Roman"/>
              </a:rPr>
              <a:t>2.3 </a:t>
            </a:r>
            <a:r>
              <a:rPr lang="en-US" sz="2800" b="1" dirty="0" err="1">
                <a:solidFill>
                  <a:schemeClr val="lt1"/>
                </a:solidFill>
                <a:latin typeface="Times New Roman"/>
                <a:ea typeface="Times New Roman"/>
                <a:cs typeface="Times New Roman"/>
                <a:sym typeface="Times New Roman"/>
              </a:rPr>
              <a:t>Các</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kỹ</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thuật</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kiểm</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thử</a:t>
            </a:r>
            <a:endParaRPr lang="en-US" sz="2800" b="1" dirty="0">
              <a:solidFill>
                <a:schemeClr val="lt1"/>
              </a:solidFill>
              <a:latin typeface="Times New Roman"/>
              <a:ea typeface="Times New Roman"/>
              <a:cs typeface="Times New Roman"/>
              <a:sym typeface="Times New Roman"/>
            </a:endParaRPr>
          </a:p>
        </p:txBody>
      </p:sp>
      <p:sp>
        <p:nvSpPr>
          <p:cNvPr id="101" name="Shape 5574">
            <a:extLst>
              <a:ext uri="{FF2B5EF4-FFF2-40B4-BE49-F238E27FC236}">
                <a16:creationId xmlns:a16="http://schemas.microsoft.com/office/drawing/2014/main" id="{5DE4B99B-90D4-4B98-F10D-29ADAB60ED3A}"/>
              </a:ext>
            </a:extLst>
          </p:cNvPr>
          <p:cNvSpPr/>
          <p:nvPr/>
        </p:nvSpPr>
        <p:spPr>
          <a:xfrm rot="21578058">
            <a:off x="401563" y="2689913"/>
            <a:ext cx="4028047" cy="94551"/>
          </a:xfrm>
          <a:custGeom>
            <a:avLst/>
            <a:gdLst/>
            <a:ahLst/>
            <a:cxnLst>
              <a:cxn ang="0">
                <a:pos x="wd2" y="hd2"/>
              </a:cxn>
              <a:cxn ang="5400000">
                <a:pos x="wd2" y="hd2"/>
              </a:cxn>
              <a:cxn ang="10800000">
                <a:pos x="wd2" y="hd2"/>
              </a:cxn>
              <a:cxn ang="16200000">
                <a:pos x="wd2" y="hd2"/>
              </a:cxn>
            </a:cxnLst>
            <a:rect l="0" t="0" r="r" b="b"/>
            <a:pathLst>
              <a:path w="21600" h="21600" extrusionOk="0">
                <a:moveTo>
                  <a:pt x="15235" y="2090"/>
                </a:moveTo>
                <a:cubicBezTo>
                  <a:pt x="12933" y="0"/>
                  <a:pt x="12933" y="0"/>
                  <a:pt x="12933" y="0"/>
                </a:cubicBezTo>
                <a:cubicBezTo>
                  <a:pt x="12797" y="0"/>
                  <a:pt x="12662" y="0"/>
                  <a:pt x="12527" y="0"/>
                </a:cubicBezTo>
                <a:cubicBezTo>
                  <a:pt x="13475" y="0"/>
                  <a:pt x="14377" y="697"/>
                  <a:pt x="15235" y="2090"/>
                </a:cubicBezTo>
                <a:close/>
                <a:moveTo>
                  <a:pt x="21600" y="21600"/>
                </a:moveTo>
                <a:cubicBezTo>
                  <a:pt x="21600" y="21600"/>
                  <a:pt x="21600" y="21600"/>
                  <a:pt x="21600" y="21600"/>
                </a:cubicBezTo>
                <a:cubicBezTo>
                  <a:pt x="21532" y="21600"/>
                  <a:pt x="21487" y="20903"/>
                  <a:pt x="21442" y="20903"/>
                </a:cubicBezTo>
                <a:cubicBezTo>
                  <a:pt x="21419" y="20903"/>
                  <a:pt x="21419" y="20903"/>
                  <a:pt x="21419" y="20903"/>
                </a:cubicBezTo>
                <a:cubicBezTo>
                  <a:pt x="21487" y="20903"/>
                  <a:pt x="21532" y="21600"/>
                  <a:pt x="21600" y="21600"/>
                </a:cubicBezTo>
                <a:close/>
                <a:moveTo>
                  <a:pt x="113" y="20903"/>
                </a:moveTo>
                <a:cubicBezTo>
                  <a:pt x="113" y="20903"/>
                  <a:pt x="90" y="20903"/>
                  <a:pt x="90" y="20903"/>
                </a:cubicBezTo>
                <a:cubicBezTo>
                  <a:pt x="68" y="20903"/>
                  <a:pt x="45" y="20903"/>
                  <a:pt x="0" y="21600"/>
                </a:cubicBezTo>
                <a:cubicBezTo>
                  <a:pt x="45" y="20903"/>
                  <a:pt x="68" y="20903"/>
                  <a:pt x="113" y="20903"/>
                </a:cubicBezTo>
                <a:close/>
              </a:path>
            </a:pathLst>
          </a:custGeom>
          <a:solidFill>
            <a:srgbClr val="BEBBB2"/>
          </a:solidFill>
          <a:ln w="12700">
            <a:miter lim="400000"/>
          </a:ln>
        </p:spPr>
        <p:txBody>
          <a:bodyPr lIns="66576" tIns="88763" rIns="66576" bIns="88763"/>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775086"/>
            <a:endParaRPr sz="2800" kern="0">
              <a:solidFill>
                <a:prstClr val="black"/>
              </a:solidFill>
              <a:latin typeface="Times" panose="02020603050405020304" pitchFamily="18" charset="0"/>
              <a:cs typeface="Times" panose="02020603050405020304" pitchFamily="18" charset="0"/>
            </a:endParaRPr>
          </a:p>
        </p:txBody>
      </p:sp>
      <p:sp>
        <p:nvSpPr>
          <p:cNvPr id="102" name="Shape 5575">
            <a:extLst>
              <a:ext uri="{FF2B5EF4-FFF2-40B4-BE49-F238E27FC236}">
                <a16:creationId xmlns:a16="http://schemas.microsoft.com/office/drawing/2014/main" id="{0BD0B213-031E-061A-2C49-C599F8F45943}"/>
              </a:ext>
            </a:extLst>
          </p:cNvPr>
          <p:cNvSpPr/>
          <p:nvPr/>
        </p:nvSpPr>
        <p:spPr>
          <a:xfrm rot="21578058">
            <a:off x="353923" y="4057698"/>
            <a:ext cx="4053623" cy="643248"/>
          </a:xfrm>
          <a:custGeom>
            <a:avLst/>
            <a:gdLst/>
            <a:ahLst/>
            <a:cxnLst>
              <a:cxn ang="0">
                <a:pos x="wd2" y="hd2"/>
              </a:cxn>
              <a:cxn ang="5400000">
                <a:pos x="wd2" y="hd2"/>
              </a:cxn>
              <a:cxn ang="10800000">
                <a:pos x="wd2" y="hd2"/>
              </a:cxn>
              <a:cxn ang="16200000">
                <a:pos x="wd2" y="hd2"/>
              </a:cxn>
            </a:cxnLst>
            <a:rect l="0" t="0" r="r" b="b"/>
            <a:pathLst>
              <a:path w="21600" h="21600" extrusionOk="0">
                <a:moveTo>
                  <a:pt x="21510" y="5451"/>
                </a:moveTo>
                <a:cubicBezTo>
                  <a:pt x="21376" y="9874"/>
                  <a:pt x="21129" y="14091"/>
                  <a:pt x="20748" y="18000"/>
                </a:cubicBezTo>
                <a:cubicBezTo>
                  <a:pt x="20748" y="18000"/>
                  <a:pt x="20748" y="18000"/>
                  <a:pt x="20748" y="18000"/>
                </a:cubicBezTo>
                <a:cubicBezTo>
                  <a:pt x="20748" y="18000"/>
                  <a:pt x="20748" y="18000"/>
                  <a:pt x="20748" y="18000"/>
                </a:cubicBezTo>
                <a:cubicBezTo>
                  <a:pt x="20680" y="18720"/>
                  <a:pt x="20613" y="19440"/>
                  <a:pt x="20523" y="20160"/>
                </a:cubicBezTo>
                <a:cubicBezTo>
                  <a:pt x="17675" y="21086"/>
                  <a:pt x="14422" y="21600"/>
                  <a:pt x="10811" y="21600"/>
                </a:cubicBezTo>
                <a:cubicBezTo>
                  <a:pt x="7178" y="21600"/>
                  <a:pt x="3948" y="21086"/>
                  <a:pt x="1077" y="20160"/>
                </a:cubicBezTo>
                <a:cubicBezTo>
                  <a:pt x="987" y="19440"/>
                  <a:pt x="920" y="18720"/>
                  <a:pt x="852" y="18000"/>
                </a:cubicBezTo>
                <a:cubicBezTo>
                  <a:pt x="471" y="13989"/>
                  <a:pt x="224" y="9874"/>
                  <a:pt x="90" y="5451"/>
                </a:cubicBezTo>
                <a:cubicBezTo>
                  <a:pt x="90" y="5040"/>
                  <a:pt x="67" y="4526"/>
                  <a:pt x="67" y="4114"/>
                </a:cubicBezTo>
                <a:cubicBezTo>
                  <a:pt x="45" y="3189"/>
                  <a:pt x="22" y="2366"/>
                  <a:pt x="0" y="1543"/>
                </a:cubicBezTo>
                <a:cubicBezTo>
                  <a:pt x="3163" y="514"/>
                  <a:pt x="6774" y="0"/>
                  <a:pt x="10811" y="0"/>
                </a:cubicBezTo>
                <a:cubicBezTo>
                  <a:pt x="14849" y="0"/>
                  <a:pt x="18437" y="514"/>
                  <a:pt x="21600" y="1440"/>
                </a:cubicBezTo>
                <a:cubicBezTo>
                  <a:pt x="21578" y="2366"/>
                  <a:pt x="21555" y="3189"/>
                  <a:pt x="21533" y="4114"/>
                </a:cubicBezTo>
                <a:cubicBezTo>
                  <a:pt x="21533" y="4526"/>
                  <a:pt x="21510" y="5040"/>
                  <a:pt x="21510" y="5451"/>
                </a:cubicBezTo>
                <a:close/>
              </a:path>
            </a:pathLst>
          </a:custGeom>
          <a:solidFill>
            <a:srgbClr val="4F81BD"/>
          </a:solidFill>
          <a:ln w="12700">
            <a:miter lim="400000"/>
          </a:ln>
        </p:spPr>
        <p:txBody>
          <a:bodyPr lIns="66576" tIns="88763" rIns="66576" bIns="88763"/>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775086"/>
            <a:endParaRPr sz="2800" kern="0">
              <a:solidFill>
                <a:prstClr val="black"/>
              </a:solidFill>
              <a:latin typeface="Times" panose="02020603050405020304" pitchFamily="18" charset="0"/>
              <a:cs typeface="Times" panose="02020603050405020304" pitchFamily="18" charset="0"/>
            </a:endParaRPr>
          </a:p>
        </p:txBody>
      </p:sp>
      <p:grpSp>
        <p:nvGrpSpPr>
          <p:cNvPr id="103" name="Group 102">
            <a:extLst>
              <a:ext uri="{FF2B5EF4-FFF2-40B4-BE49-F238E27FC236}">
                <a16:creationId xmlns:a16="http://schemas.microsoft.com/office/drawing/2014/main" id="{A3906413-6588-2C7A-BDE6-C07EA78F0FF8}"/>
              </a:ext>
            </a:extLst>
          </p:cNvPr>
          <p:cNvGrpSpPr/>
          <p:nvPr/>
        </p:nvGrpSpPr>
        <p:grpSpPr>
          <a:xfrm>
            <a:off x="854007" y="1857893"/>
            <a:ext cx="3030626" cy="856825"/>
            <a:chOff x="1185" y="8454"/>
            <a:chExt cx="2662317" cy="850000"/>
          </a:xfrm>
        </p:grpSpPr>
        <p:sp>
          <p:nvSpPr>
            <p:cNvPr id="134" name="Shape 5576">
              <a:extLst>
                <a:ext uri="{FF2B5EF4-FFF2-40B4-BE49-F238E27FC236}">
                  <a16:creationId xmlns:a16="http://schemas.microsoft.com/office/drawing/2014/main" id="{C7E72A96-F890-F124-8DE6-5ECD45577C41}"/>
                </a:ext>
              </a:extLst>
            </p:cNvPr>
            <p:cNvSpPr/>
            <p:nvPr/>
          </p:nvSpPr>
          <p:spPr>
            <a:xfrm rot="21578058">
              <a:off x="6410" y="8454"/>
              <a:ext cx="2651085" cy="610349"/>
            </a:xfrm>
            <a:custGeom>
              <a:avLst/>
              <a:gdLst/>
              <a:ahLst/>
              <a:cxnLst>
                <a:cxn ang="0">
                  <a:pos x="wd2" y="hd2"/>
                </a:cxn>
                <a:cxn ang="5400000">
                  <a:pos x="wd2" y="hd2"/>
                </a:cxn>
                <a:cxn ang="10800000">
                  <a:pos x="wd2" y="hd2"/>
                </a:cxn>
                <a:cxn ang="16200000">
                  <a:pos x="wd2" y="hd2"/>
                </a:cxn>
              </a:cxnLst>
              <a:rect l="0" t="0" r="r" b="b"/>
              <a:pathLst>
                <a:path w="21600" h="21600" extrusionOk="0">
                  <a:moveTo>
                    <a:pt x="11990" y="15447"/>
                  </a:moveTo>
                  <a:cubicBezTo>
                    <a:pt x="11598" y="15447"/>
                    <a:pt x="11207" y="15316"/>
                    <a:pt x="10785" y="15316"/>
                  </a:cubicBezTo>
                  <a:cubicBezTo>
                    <a:pt x="10182" y="15316"/>
                    <a:pt x="9580" y="15447"/>
                    <a:pt x="9008" y="15447"/>
                  </a:cubicBezTo>
                  <a:cubicBezTo>
                    <a:pt x="7321" y="15709"/>
                    <a:pt x="7321" y="15709"/>
                    <a:pt x="7321" y="15709"/>
                  </a:cubicBezTo>
                  <a:cubicBezTo>
                    <a:pt x="7200" y="15709"/>
                    <a:pt x="7110" y="15709"/>
                    <a:pt x="6989" y="15840"/>
                  </a:cubicBezTo>
                  <a:cubicBezTo>
                    <a:pt x="6899" y="15840"/>
                    <a:pt x="6808" y="15840"/>
                    <a:pt x="6718" y="15840"/>
                  </a:cubicBezTo>
                  <a:cubicBezTo>
                    <a:pt x="6387" y="15971"/>
                    <a:pt x="6055" y="15971"/>
                    <a:pt x="5724" y="16102"/>
                  </a:cubicBezTo>
                  <a:cubicBezTo>
                    <a:pt x="5392" y="16233"/>
                    <a:pt x="5091" y="16364"/>
                    <a:pt x="4790" y="16495"/>
                  </a:cubicBezTo>
                  <a:cubicBezTo>
                    <a:pt x="4218" y="16756"/>
                    <a:pt x="3645" y="17018"/>
                    <a:pt x="3103" y="17280"/>
                  </a:cubicBezTo>
                  <a:cubicBezTo>
                    <a:pt x="2410" y="17804"/>
                    <a:pt x="1808" y="18327"/>
                    <a:pt x="1356" y="18851"/>
                  </a:cubicBezTo>
                  <a:cubicBezTo>
                    <a:pt x="693" y="19505"/>
                    <a:pt x="301" y="20160"/>
                    <a:pt x="90" y="20945"/>
                  </a:cubicBezTo>
                  <a:cubicBezTo>
                    <a:pt x="60" y="21076"/>
                    <a:pt x="30" y="21207"/>
                    <a:pt x="0" y="21469"/>
                  </a:cubicBezTo>
                  <a:cubicBezTo>
                    <a:pt x="0" y="21338"/>
                    <a:pt x="0" y="21338"/>
                    <a:pt x="0" y="21338"/>
                  </a:cubicBezTo>
                  <a:cubicBezTo>
                    <a:pt x="30" y="21207"/>
                    <a:pt x="30" y="21207"/>
                    <a:pt x="30" y="21207"/>
                  </a:cubicBezTo>
                  <a:cubicBezTo>
                    <a:pt x="90" y="20815"/>
                    <a:pt x="181" y="20422"/>
                    <a:pt x="301" y="19767"/>
                  </a:cubicBezTo>
                  <a:cubicBezTo>
                    <a:pt x="392" y="19505"/>
                    <a:pt x="482" y="19113"/>
                    <a:pt x="542" y="18720"/>
                  </a:cubicBezTo>
                  <a:cubicBezTo>
                    <a:pt x="633" y="18327"/>
                    <a:pt x="693" y="18065"/>
                    <a:pt x="783" y="17673"/>
                  </a:cubicBezTo>
                  <a:cubicBezTo>
                    <a:pt x="3585" y="5891"/>
                    <a:pt x="6929" y="0"/>
                    <a:pt x="10815" y="0"/>
                  </a:cubicBezTo>
                  <a:cubicBezTo>
                    <a:pt x="14671" y="0"/>
                    <a:pt x="17985" y="5760"/>
                    <a:pt x="20756" y="17280"/>
                  </a:cubicBezTo>
                  <a:cubicBezTo>
                    <a:pt x="20877" y="17673"/>
                    <a:pt x="20997" y="18196"/>
                    <a:pt x="21088" y="18720"/>
                  </a:cubicBezTo>
                  <a:cubicBezTo>
                    <a:pt x="21178" y="19113"/>
                    <a:pt x="21238" y="19375"/>
                    <a:pt x="21329" y="19636"/>
                  </a:cubicBezTo>
                  <a:cubicBezTo>
                    <a:pt x="21389" y="19898"/>
                    <a:pt x="21449" y="20291"/>
                    <a:pt x="21510" y="20684"/>
                  </a:cubicBezTo>
                  <a:cubicBezTo>
                    <a:pt x="21570" y="20945"/>
                    <a:pt x="21600" y="21207"/>
                    <a:pt x="21600" y="21469"/>
                  </a:cubicBezTo>
                  <a:cubicBezTo>
                    <a:pt x="21600" y="21469"/>
                    <a:pt x="21600" y="21469"/>
                    <a:pt x="21600" y="21469"/>
                  </a:cubicBezTo>
                  <a:cubicBezTo>
                    <a:pt x="21570" y="21469"/>
                    <a:pt x="21570" y="21338"/>
                    <a:pt x="21570" y="21338"/>
                  </a:cubicBezTo>
                  <a:cubicBezTo>
                    <a:pt x="21600" y="21600"/>
                    <a:pt x="21600" y="21600"/>
                    <a:pt x="21600" y="21600"/>
                  </a:cubicBezTo>
                  <a:cubicBezTo>
                    <a:pt x="21570" y="21338"/>
                    <a:pt x="21540" y="21076"/>
                    <a:pt x="21510" y="21076"/>
                  </a:cubicBezTo>
                  <a:cubicBezTo>
                    <a:pt x="21479" y="20815"/>
                    <a:pt x="21389" y="20553"/>
                    <a:pt x="21329" y="20422"/>
                  </a:cubicBezTo>
                  <a:cubicBezTo>
                    <a:pt x="21178" y="20029"/>
                    <a:pt x="20997" y="19767"/>
                    <a:pt x="20756" y="19375"/>
                  </a:cubicBezTo>
                  <a:cubicBezTo>
                    <a:pt x="20214" y="18589"/>
                    <a:pt x="19461" y="17935"/>
                    <a:pt x="18467" y="17280"/>
                  </a:cubicBezTo>
                  <a:cubicBezTo>
                    <a:pt x="17925" y="17018"/>
                    <a:pt x="17352" y="16756"/>
                    <a:pt x="16750" y="16495"/>
                  </a:cubicBezTo>
                  <a:cubicBezTo>
                    <a:pt x="16449" y="16364"/>
                    <a:pt x="16147" y="16233"/>
                    <a:pt x="15816" y="16102"/>
                  </a:cubicBezTo>
                  <a:cubicBezTo>
                    <a:pt x="15394" y="15971"/>
                    <a:pt x="14972" y="15840"/>
                    <a:pt x="14521" y="15840"/>
                  </a:cubicBezTo>
                  <a:cubicBezTo>
                    <a:pt x="14460" y="15709"/>
                    <a:pt x="14430" y="15709"/>
                    <a:pt x="14370" y="15709"/>
                  </a:cubicBezTo>
                  <a:cubicBezTo>
                    <a:pt x="14370" y="15709"/>
                    <a:pt x="14340" y="15709"/>
                    <a:pt x="14310" y="15709"/>
                  </a:cubicBezTo>
                  <a:cubicBezTo>
                    <a:pt x="14279" y="15709"/>
                    <a:pt x="14279" y="15709"/>
                    <a:pt x="14249" y="15709"/>
                  </a:cubicBezTo>
                  <a:cubicBezTo>
                    <a:pt x="14159" y="15578"/>
                    <a:pt x="14069" y="15578"/>
                    <a:pt x="14008" y="15578"/>
                  </a:cubicBezTo>
                  <a:cubicBezTo>
                    <a:pt x="13948" y="15578"/>
                    <a:pt x="13888" y="15578"/>
                    <a:pt x="13858" y="15578"/>
                  </a:cubicBezTo>
                  <a:cubicBezTo>
                    <a:pt x="13406" y="15578"/>
                    <a:pt x="13406" y="15578"/>
                    <a:pt x="13406" y="15578"/>
                  </a:cubicBezTo>
                  <a:cubicBezTo>
                    <a:pt x="13315" y="15578"/>
                    <a:pt x="13225" y="15578"/>
                    <a:pt x="13135" y="15578"/>
                  </a:cubicBezTo>
                  <a:lnTo>
                    <a:pt x="11990" y="15447"/>
                  </a:lnTo>
                  <a:close/>
                </a:path>
              </a:pathLst>
            </a:custGeom>
            <a:solidFill>
              <a:srgbClr val="4F81BD"/>
            </a:solidFill>
            <a:ln w="12700" cap="flat">
              <a:noFill/>
              <a:miter lim="400000"/>
            </a:ln>
            <a:effectLst/>
          </p:spPr>
          <p:txBody>
            <a:bodyPr wrap="square" lIns="34289" tIns="34289" rIns="34289" bIns="34289" numCol="1"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775086"/>
              <a:endParaRPr sz="2800" kern="0">
                <a:solidFill>
                  <a:prstClr val="black"/>
                </a:solidFill>
                <a:latin typeface="Times" panose="02020603050405020304" pitchFamily="18" charset="0"/>
                <a:cs typeface="Times" panose="02020603050405020304" pitchFamily="18" charset="0"/>
              </a:endParaRPr>
            </a:p>
          </p:txBody>
        </p:sp>
        <p:sp>
          <p:nvSpPr>
            <p:cNvPr id="135" name="Shape 5577">
              <a:extLst>
                <a:ext uri="{FF2B5EF4-FFF2-40B4-BE49-F238E27FC236}">
                  <a16:creationId xmlns:a16="http://schemas.microsoft.com/office/drawing/2014/main" id="{F6B0BD6A-73EF-E0C0-A081-606F7A9B3946}"/>
                </a:ext>
              </a:extLst>
            </p:cNvPr>
            <p:cNvSpPr/>
            <p:nvPr/>
          </p:nvSpPr>
          <p:spPr>
            <a:xfrm rot="21578058">
              <a:off x="1185" y="478388"/>
              <a:ext cx="2662317" cy="380066"/>
            </a:xfrm>
            <a:custGeom>
              <a:avLst/>
              <a:gdLst/>
              <a:ahLst/>
              <a:cxnLst>
                <a:cxn ang="0">
                  <a:pos x="wd2" y="hd2"/>
                </a:cxn>
                <a:cxn ang="5400000">
                  <a:pos x="wd2" y="hd2"/>
                </a:cxn>
                <a:cxn ang="10800000">
                  <a:pos x="wd2" y="hd2"/>
                </a:cxn>
                <a:cxn ang="16200000">
                  <a:pos x="wd2" y="hd2"/>
                </a:cxn>
              </a:cxnLst>
              <a:rect l="0" t="0" r="r" b="b"/>
              <a:pathLst>
                <a:path w="21600" h="21600" extrusionOk="0">
                  <a:moveTo>
                    <a:pt x="13410" y="210"/>
                  </a:moveTo>
                  <a:cubicBezTo>
                    <a:pt x="13860" y="419"/>
                    <a:pt x="13860" y="419"/>
                    <a:pt x="13860" y="419"/>
                  </a:cubicBezTo>
                  <a:cubicBezTo>
                    <a:pt x="13890" y="210"/>
                    <a:pt x="13950" y="210"/>
                    <a:pt x="14010" y="210"/>
                  </a:cubicBezTo>
                  <a:cubicBezTo>
                    <a:pt x="14070" y="210"/>
                    <a:pt x="14160" y="419"/>
                    <a:pt x="14250" y="419"/>
                  </a:cubicBezTo>
                  <a:cubicBezTo>
                    <a:pt x="14280" y="419"/>
                    <a:pt x="14280" y="419"/>
                    <a:pt x="14310" y="419"/>
                  </a:cubicBezTo>
                  <a:cubicBezTo>
                    <a:pt x="14400" y="419"/>
                    <a:pt x="14460" y="629"/>
                    <a:pt x="14520" y="629"/>
                  </a:cubicBezTo>
                  <a:cubicBezTo>
                    <a:pt x="14970" y="629"/>
                    <a:pt x="15390" y="839"/>
                    <a:pt x="15810" y="1049"/>
                  </a:cubicBezTo>
                  <a:cubicBezTo>
                    <a:pt x="16140" y="1258"/>
                    <a:pt x="16440" y="1468"/>
                    <a:pt x="16740" y="1678"/>
                  </a:cubicBezTo>
                  <a:cubicBezTo>
                    <a:pt x="17340" y="2097"/>
                    <a:pt x="17910" y="2517"/>
                    <a:pt x="18450" y="3146"/>
                  </a:cubicBezTo>
                  <a:cubicBezTo>
                    <a:pt x="19440" y="3984"/>
                    <a:pt x="20190" y="5033"/>
                    <a:pt x="20730" y="6291"/>
                  </a:cubicBezTo>
                  <a:cubicBezTo>
                    <a:pt x="20970" y="6920"/>
                    <a:pt x="21150" y="7340"/>
                    <a:pt x="21300" y="7969"/>
                  </a:cubicBezTo>
                  <a:cubicBezTo>
                    <a:pt x="21360" y="8388"/>
                    <a:pt x="21450" y="8598"/>
                    <a:pt x="21480" y="9017"/>
                  </a:cubicBezTo>
                  <a:cubicBezTo>
                    <a:pt x="21510" y="9017"/>
                    <a:pt x="21540" y="9437"/>
                    <a:pt x="21570" y="9856"/>
                  </a:cubicBezTo>
                  <a:cubicBezTo>
                    <a:pt x="21540" y="9437"/>
                    <a:pt x="21540" y="9437"/>
                    <a:pt x="21540" y="9437"/>
                  </a:cubicBezTo>
                  <a:cubicBezTo>
                    <a:pt x="21540" y="9437"/>
                    <a:pt x="21540" y="9437"/>
                    <a:pt x="21570" y="9647"/>
                  </a:cubicBezTo>
                  <a:cubicBezTo>
                    <a:pt x="21570" y="9647"/>
                    <a:pt x="21570" y="9647"/>
                    <a:pt x="21570" y="9647"/>
                  </a:cubicBezTo>
                  <a:cubicBezTo>
                    <a:pt x="21570" y="9647"/>
                    <a:pt x="21570" y="9647"/>
                    <a:pt x="21570" y="9647"/>
                  </a:cubicBezTo>
                  <a:cubicBezTo>
                    <a:pt x="21570" y="9856"/>
                    <a:pt x="21570" y="9856"/>
                    <a:pt x="21570" y="9856"/>
                  </a:cubicBezTo>
                  <a:cubicBezTo>
                    <a:pt x="21570" y="9856"/>
                    <a:pt x="21570" y="9856"/>
                    <a:pt x="21570" y="9856"/>
                  </a:cubicBezTo>
                  <a:cubicBezTo>
                    <a:pt x="21570" y="9856"/>
                    <a:pt x="21570" y="9856"/>
                    <a:pt x="21570" y="9856"/>
                  </a:cubicBezTo>
                  <a:cubicBezTo>
                    <a:pt x="21600" y="10066"/>
                    <a:pt x="21600" y="10485"/>
                    <a:pt x="21600" y="10695"/>
                  </a:cubicBezTo>
                  <a:cubicBezTo>
                    <a:pt x="21600" y="11115"/>
                    <a:pt x="21570" y="11744"/>
                    <a:pt x="21480" y="12373"/>
                  </a:cubicBezTo>
                  <a:cubicBezTo>
                    <a:pt x="21360" y="13212"/>
                    <a:pt x="21090" y="14050"/>
                    <a:pt x="20730" y="15099"/>
                  </a:cubicBezTo>
                  <a:cubicBezTo>
                    <a:pt x="20190" y="16148"/>
                    <a:pt x="19440" y="17406"/>
                    <a:pt x="18450" y="18245"/>
                  </a:cubicBezTo>
                  <a:cubicBezTo>
                    <a:pt x="18420" y="18245"/>
                    <a:pt x="18420" y="18454"/>
                    <a:pt x="18390" y="18454"/>
                  </a:cubicBezTo>
                  <a:cubicBezTo>
                    <a:pt x="17550" y="19293"/>
                    <a:pt x="16650" y="19922"/>
                    <a:pt x="15690" y="20342"/>
                  </a:cubicBezTo>
                  <a:cubicBezTo>
                    <a:pt x="15690" y="20342"/>
                    <a:pt x="15660" y="20342"/>
                    <a:pt x="15660" y="20342"/>
                  </a:cubicBezTo>
                  <a:cubicBezTo>
                    <a:pt x="15630" y="20342"/>
                    <a:pt x="15630" y="20342"/>
                    <a:pt x="15600" y="20342"/>
                  </a:cubicBezTo>
                  <a:cubicBezTo>
                    <a:pt x="14160" y="21181"/>
                    <a:pt x="12570" y="21600"/>
                    <a:pt x="10800" y="21600"/>
                  </a:cubicBezTo>
                  <a:cubicBezTo>
                    <a:pt x="9030" y="21600"/>
                    <a:pt x="7440" y="21181"/>
                    <a:pt x="6000" y="20342"/>
                  </a:cubicBezTo>
                  <a:cubicBezTo>
                    <a:pt x="5970" y="20342"/>
                    <a:pt x="5970" y="20342"/>
                    <a:pt x="5940" y="20342"/>
                  </a:cubicBezTo>
                  <a:cubicBezTo>
                    <a:pt x="5940" y="20342"/>
                    <a:pt x="5910" y="20342"/>
                    <a:pt x="5910" y="20342"/>
                  </a:cubicBezTo>
                  <a:cubicBezTo>
                    <a:pt x="4950" y="19922"/>
                    <a:pt x="4050" y="19293"/>
                    <a:pt x="3210" y="18454"/>
                  </a:cubicBezTo>
                  <a:cubicBezTo>
                    <a:pt x="3180" y="18454"/>
                    <a:pt x="3180" y="18245"/>
                    <a:pt x="3150" y="18245"/>
                  </a:cubicBezTo>
                  <a:cubicBezTo>
                    <a:pt x="2460" y="17616"/>
                    <a:pt x="1860" y="16777"/>
                    <a:pt x="1410" y="15938"/>
                  </a:cubicBezTo>
                  <a:cubicBezTo>
                    <a:pt x="480" y="14470"/>
                    <a:pt x="0" y="12583"/>
                    <a:pt x="0" y="10695"/>
                  </a:cubicBezTo>
                  <a:cubicBezTo>
                    <a:pt x="0" y="10276"/>
                    <a:pt x="30" y="9856"/>
                    <a:pt x="60" y="9437"/>
                  </a:cubicBezTo>
                  <a:cubicBezTo>
                    <a:pt x="60" y="9647"/>
                    <a:pt x="60" y="9647"/>
                    <a:pt x="60" y="9647"/>
                  </a:cubicBezTo>
                  <a:cubicBezTo>
                    <a:pt x="90" y="9437"/>
                    <a:pt x="120" y="9017"/>
                    <a:pt x="150" y="8808"/>
                  </a:cubicBezTo>
                  <a:cubicBezTo>
                    <a:pt x="360" y="7550"/>
                    <a:pt x="750" y="6501"/>
                    <a:pt x="1410" y="5243"/>
                  </a:cubicBezTo>
                  <a:cubicBezTo>
                    <a:pt x="1860" y="4614"/>
                    <a:pt x="2460" y="3775"/>
                    <a:pt x="3150" y="3146"/>
                  </a:cubicBezTo>
                  <a:cubicBezTo>
                    <a:pt x="3690" y="2517"/>
                    <a:pt x="4260" y="2097"/>
                    <a:pt x="4830" y="1678"/>
                  </a:cubicBezTo>
                  <a:cubicBezTo>
                    <a:pt x="5130" y="1468"/>
                    <a:pt x="5430" y="1258"/>
                    <a:pt x="5760" y="1049"/>
                  </a:cubicBezTo>
                  <a:cubicBezTo>
                    <a:pt x="6090" y="1049"/>
                    <a:pt x="6420" y="839"/>
                    <a:pt x="6750" y="629"/>
                  </a:cubicBezTo>
                  <a:cubicBezTo>
                    <a:pt x="6840" y="629"/>
                    <a:pt x="6930" y="629"/>
                    <a:pt x="7020" y="629"/>
                  </a:cubicBezTo>
                  <a:cubicBezTo>
                    <a:pt x="7140" y="419"/>
                    <a:pt x="7230" y="419"/>
                    <a:pt x="7350" y="419"/>
                  </a:cubicBezTo>
                  <a:cubicBezTo>
                    <a:pt x="9030" y="0"/>
                    <a:pt x="9030" y="0"/>
                    <a:pt x="9030" y="0"/>
                  </a:cubicBezTo>
                  <a:cubicBezTo>
                    <a:pt x="9600" y="0"/>
                    <a:pt x="10200" y="0"/>
                    <a:pt x="10800" y="0"/>
                  </a:cubicBezTo>
                  <a:cubicBezTo>
                    <a:pt x="11190" y="0"/>
                    <a:pt x="11610" y="0"/>
                    <a:pt x="12000" y="0"/>
                  </a:cubicBezTo>
                  <a:cubicBezTo>
                    <a:pt x="13140" y="210"/>
                    <a:pt x="13140" y="210"/>
                    <a:pt x="13140" y="210"/>
                  </a:cubicBezTo>
                  <a:cubicBezTo>
                    <a:pt x="13230" y="210"/>
                    <a:pt x="13320" y="210"/>
                    <a:pt x="13410" y="210"/>
                  </a:cubicBezTo>
                  <a:close/>
                </a:path>
              </a:pathLst>
            </a:custGeom>
            <a:solidFill>
              <a:srgbClr val="4F81BD">
                <a:lumMod val="50000"/>
              </a:srgbClr>
            </a:solidFill>
            <a:ln w="12700" cap="flat">
              <a:noFill/>
              <a:miter lim="400000"/>
            </a:ln>
            <a:effectLst/>
          </p:spPr>
          <p:txBody>
            <a:bodyPr wrap="square" lIns="34289" tIns="34289" rIns="34289" bIns="34289" numCol="1"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775086"/>
              <a:endParaRPr sz="2800" kern="0">
                <a:solidFill>
                  <a:prstClr val="black"/>
                </a:solidFill>
                <a:latin typeface="Times" panose="02020603050405020304" pitchFamily="18" charset="0"/>
                <a:cs typeface="Times" panose="02020603050405020304" pitchFamily="18" charset="0"/>
              </a:endParaRPr>
            </a:p>
          </p:txBody>
        </p:sp>
      </p:grpSp>
      <p:grpSp>
        <p:nvGrpSpPr>
          <p:cNvPr id="104" name="Group 103">
            <a:extLst>
              <a:ext uri="{FF2B5EF4-FFF2-40B4-BE49-F238E27FC236}">
                <a16:creationId xmlns:a16="http://schemas.microsoft.com/office/drawing/2014/main" id="{7E304E81-9FF1-6B26-BDB5-4D2BE323DD0B}"/>
              </a:ext>
            </a:extLst>
          </p:cNvPr>
          <p:cNvGrpSpPr/>
          <p:nvPr/>
        </p:nvGrpSpPr>
        <p:grpSpPr>
          <a:xfrm>
            <a:off x="362374" y="2901105"/>
            <a:ext cx="4044290" cy="850941"/>
            <a:chOff x="2676" y="11319"/>
            <a:chExt cx="3552790" cy="1027848"/>
          </a:xfrm>
          <a:solidFill>
            <a:srgbClr val="4F81BD"/>
          </a:solidFill>
        </p:grpSpPr>
        <p:sp>
          <p:nvSpPr>
            <p:cNvPr id="132" name="Shape 5579">
              <a:extLst>
                <a:ext uri="{FF2B5EF4-FFF2-40B4-BE49-F238E27FC236}">
                  <a16:creationId xmlns:a16="http://schemas.microsoft.com/office/drawing/2014/main" id="{B6A55A45-8214-812C-ADF9-1C17E28F3B37}"/>
                </a:ext>
              </a:extLst>
            </p:cNvPr>
            <p:cNvSpPr/>
            <p:nvPr/>
          </p:nvSpPr>
          <p:spPr>
            <a:xfrm rot="21578058">
              <a:off x="2676" y="11319"/>
              <a:ext cx="3549755" cy="849995"/>
            </a:xfrm>
            <a:custGeom>
              <a:avLst/>
              <a:gdLst/>
              <a:ahLst/>
              <a:cxnLst>
                <a:cxn ang="0">
                  <a:pos x="wd2" y="hd2"/>
                </a:cxn>
                <a:cxn ang="5400000">
                  <a:pos x="wd2" y="hd2"/>
                </a:cxn>
                <a:cxn ang="10800000">
                  <a:pos x="wd2" y="hd2"/>
                </a:cxn>
                <a:cxn ang="16200000">
                  <a:pos x="wd2" y="hd2"/>
                </a:cxn>
              </a:cxnLst>
              <a:rect l="0" t="0" r="r" b="b"/>
              <a:pathLst>
                <a:path w="21600" h="21600" extrusionOk="0">
                  <a:moveTo>
                    <a:pt x="7178" y="470"/>
                  </a:moveTo>
                  <a:cubicBezTo>
                    <a:pt x="7200" y="470"/>
                    <a:pt x="7222" y="470"/>
                    <a:pt x="7245" y="470"/>
                  </a:cubicBezTo>
                  <a:cubicBezTo>
                    <a:pt x="8348" y="188"/>
                    <a:pt x="9517" y="0"/>
                    <a:pt x="10778" y="0"/>
                  </a:cubicBezTo>
                  <a:cubicBezTo>
                    <a:pt x="12082" y="0"/>
                    <a:pt x="13297" y="188"/>
                    <a:pt x="14422" y="470"/>
                  </a:cubicBezTo>
                  <a:cubicBezTo>
                    <a:pt x="14422" y="470"/>
                    <a:pt x="14422" y="470"/>
                    <a:pt x="14422" y="470"/>
                  </a:cubicBezTo>
                  <a:cubicBezTo>
                    <a:pt x="14445" y="470"/>
                    <a:pt x="14445" y="470"/>
                    <a:pt x="14467" y="470"/>
                  </a:cubicBezTo>
                  <a:cubicBezTo>
                    <a:pt x="16065" y="845"/>
                    <a:pt x="17527" y="1597"/>
                    <a:pt x="18810" y="2536"/>
                  </a:cubicBezTo>
                  <a:cubicBezTo>
                    <a:pt x="19395" y="3005"/>
                    <a:pt x="19890" y="3475"/>
                    <a:pt x="20318" y="4038"/>
                  </a:cubicBezTo>
                  <a:cubicBezTo>
                    <a:pt x="20497" y="5353"/>
                    <a:pt x="20655" y="6668"/>
                    <a:pt x="20813" y="8077"/>
                  </a:cubicBezTo>
                  <a:cubicBezTo>
                    <a:pt x="20947" y="9485"/>
                    <a:pt x="21060" y="10988"/>
                    <a:pt x="21173" y="12397"/>
                  </a:cubicBezTo>
                  <a:cubicBezTo>
                    <a:pt x="21173" y="12490"/>
                    <a:pt x="21195" y="12584"/>
                    <a:pt x="21195" y="12584"/>
                  </a:cubicBezTo>
                  <a:cubicBezTo>
                    <a:pt x="21397" y="15496"/>
                    <a:pt x="21532" y="18501"/>
                    <a:pt x="21600" y="21600"/>
                  </a:cubicBezTo>
                  <a:cubicBezTo>
                    <a:pt x="21105" y="20755"/>
                    <a:pt x="20047" y="20191"/>
                    <a:pt x="18450" y="19628"/>
                  </a:cubicBezTo>
                  <a:cubicBezTo>
                    <a:pt x="17977" y="19440"/>
                    <a:pt x="17483" y="19346"/>
                    <a:pt x="16965" y="19252"/>
                  </a:cubicBezTo>
                  <a:cubicBezTo>
                    <a:pt x="16493" y="19158"/>
                    <a:pt x="15975" y="19064"/>
                    <a:pt x="15457" y="18970"/>
                  </a:cubicBezTo>
                  <a:cubicBezTo>
                    <a:pt x="15255" y="18970"/>
                    <a:pt x="15255" y="18970"/>
                    <a:pt x="15255" y="18970"/>
                  </a:cubicBezTo>
                  <a:cubicBezTo>
                    <a:pt x="14378" y="18783"/>
                    <a:pt x="13500" y="18595"/>
                    <a:pt x="12555" y="18595"/>
                  </a:cubicBezTo>
                  <a:cubicBezTo>
                    <a:pt x="8888" y="18595"/>
                    <a:pt x="8888" y="18595"/>
                    <a:pt x="8888" y="18595"/>
                  </a:cubicBezTo>
                  <a:cubicBezTo>
                    <a:pt x="8033" y="18689"/>
                    <a:pt x="7200" y="18783"/>
                    <a:pt x="6390" y="18970"/>
                  </a:cubicBezTo>
                  <a:cubicBezTo>
                    <a:pt x="6120" y="18970"/>
                    <a:pt x="6120" y="18970"/>
                    <a:pt x="6120" y="18970"/>
                  </a:cubicBezTo>
                  <a:cubicBezTo>
                    <a:pt x="5603" y="19064"/>
                    <a:pt x="5108" y="19158"/>
                    <a:pt x="4613" y="19252"/>
                  </a:cubicBezTo>
                  <a:cubicBezTo>
                    <a:pt x="4095" y="19346"/>
                    <a:pt x="3623" y="19440"/>
                    <a:pt x="3150" y="19628"/>
                  </a:cubicBezTo>
                  <a:cubicBezTo>
                    <a:pt x="1620" y="20097"/>
                    <a:pt x="608" y="20755"/>
                    <a:pt x="68" y="21506"/>
                  </a:cubicBezTo>
                  <a:cubicBezTo>
                    <a:pt x="90" y="21506"/>
                    <a:pt x="90" y="21506"/>
                    <a:pt x="68" y="21506"/>
                  </a:cubicBezTo>
                  <a:cubicBezTo>
                    <a:pt x="0" y="21600"/>
                    <a:pt x="0" y="21600"/>
                    <a:pt x="0" y="21600"/>
                  </a:cubicBezTo>
                  <a:cubicBezTo>
                    <a:pt x="45" y="18501"/>
                    <a:pt x="180" y="15496"/>
                    <a:pt x="383" y="12678"/>
                  </a:cubicBezTo>
                  <a:cubicBezTo>
                    <a:pt x="383" y="12584"/>
                    <a:pt x="383" y="12490"/>
                    <a:pt x="405" y="12490"/>
                  </a:cubicBezTo>
                  <a:cubicBezTo>
                    <a:pt x="495" y="10988"/>
                    <a:pt x="630" y="9485"/>
                    <a:pt x="788" y="8077"/>
                  </a:cubicBezTo>
                  <a:cubicBezTo>
                    <a:pt x="923" y="6668"/>
                    <a:pt x="1080" y="5353"/>
                    <a:pt x="1260" y="3944"/>
                  </a:cubicBezTo>
                  <a:cubicBezTo>
                    <a:pt x="1665" y="3475"/>
                    <a:pt x="2183" y="3005"/>
                    <a:pt x="2745" y="2536"/>
                  </a:cubicBezTo>
                  <a:cubicBezTo>
                    <a:pt x="4050" y="1597"/>
                    <a:pt x="5513" y="845"/>
                    <a:pt x="7155" y="470"/>
                  </a:cubicBezTo>
                  <a:cubicBezTo>
                    <a:pt x="7155" y="470"/>
                    <a:pt x="7178" y="470"/>
                    <a:pt x="7178" y="470"/>
                  </a:cubicBezTo>
                  <a:close/>
                </a:path>
              </a:pathLst>
            </a:custGeom>
            <a:grpFill/>
            <a:ln w="12700" cap="flat">
              <a:noFill/>
              <a:miter lim="400000"/>
            </a:ln>
            <a:effectLst/>
          </p:spPr>
          <p:txBody>
            <a:bodyPr wrap="square" lIns="34289" tIns="34289" rIns="34289" bIns="34289" numCol="1"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775086"/>
              <a:endParaRPr sz="2800" kern="0">
                <a:solidFill>
                  <a:prstClr val="black"/>
                </a:solidFill>
                <a:latin typeface="Times" panose="02020603050405020304" pitchFamily="18" charset="0"/>
                <a:cs typeface="Times" panose="02020603050405020304" pitchFamily="18" charset="0"/>
              </a:endParaRPr>
            </a:p>
          </p:txBody>
        </p:sp>
        <p:sp>
          <p:nvSpPr>
            <p:cNvPr id="133" name="Shape 5580">
              <a:extLst>
                <a:ext uri="{FF2B5EF4-FFF2-40B4-BE49-F238E27FC236}">
                  <a16:creationId xmlns:a16="http://schemas.microsoft.com/office/drawing/2014/main" id="{F74018A3-A1A6-2B33-E5E7-A005D484A6F1}"/>
                </a:ext>
              </a:extLst>
            </p:cNvPr>
            <p:cNvSpPr/>
            <p:nvPr/>
          </p:nvSpPr>
          <p:spPr>
            <a:xfrm rot="21578058">
              <a:off x="5710" y="784542"/>
              <a:ext cx="3549756" cy="254625"/>
            </a:xfrm>
            <a:custGeom>
              <a:avLst/>
              <a:gdLst/>
              <a:ahLst/>
              <a:cxnLst>
                <a:cxn ang="0">
                  <a:pos x="wd2" y="hd2"/>
                </a:cxn>
                <a:cxn ang="5400000">
                  <a:pos x="wd2" y="hd2"/>
                </a:cxn>
                <a:cxn ang="10800000">
                  <a:pos x="wd2" y="hd2"/>
                </a:cxn>
                <a:cxn ang="16200000">
                  <a:pos x="wd2" y="hd2"/>
                </a:cxn>
              </a:cxnLst>
              <a:rect l="0" t="0" r="r" b="b"/>
              <a:pathLst>
                <a:path w="21600" h="21600" extrusionOk="0">
                  <a:moveTo>
                    <a:pt x="4725" y="2504"/>
                  </a:moveTo>
                  <a:cubicBezTo>
                    <a:pt x="5175" y="1878"/>
                    <a:pt x="5648" y="1565"/>
                    <a:pt x="6120" y="1252"/>
                  </a:cubicBezTo>
                  <a:cubicBezTo>
                    <a:pt x="8618" y="313"/>
                    <a:pt x="8618" y="313"/>
                    <a:pt x="8618" y="313"/>
                  </a:cubicBezTo>
                  <a:cubicBezTo>
                    <a:pt x="9315" y="313"/>
                    <a:pt x="10035" y="0"/>
                    <a:pt x="10800" y="0"/>
                  </a:cubicBezTo>
                  <a:cubicBezTo>
                    <a:pt x="11542" y="0"/>
                    <a:pt x="12262" y="313"/>
                    <a:pt x="12960" y="313"/>
                  </a:cubicBezTo>
                  <a:cubicBezTo>
                    <a:pt x="15457" y="1252"/>
                    <a:pt x="15457" y="1252"/>
                    <a:pt x="15457" y="1252"/>
                  </a:cubicBezTo>
                  <a:cubicBezTo>
                    <a:pt x="15525" y="1252"/>
                    <a:pt x="15592" y="1252"/>
                    <a:pt x="15660" y="1252"/>
                  </a:cubicBezTo>
                  <a:cubicBezTo>
                    <a:pt x="16268" y="1878"/>
                    <a:pt x="16268" y="1878"/>
                    <a:pt x="16268" y="1878"/>
                  </a:cubicBezTo>
                  <a:cubicBezTo>
                    <a:pt x="16470" y="1878"/>
                    <a:pt x="16673" y="2191"/>
                    <a:pt x="16875" y="2504"/>
                  </a:cubicBezTo>
                  <a:cubicBezTo>
                    <a:pt x="16875" y="2504"/>
                    <a:pt x="16897" y="2504"/>
                    <a:pt x="16897" y="2504"/>
                  </a:cubicBezTo>
                  <a:cubicBezTo>
                    <a:pt x="19620" y="5635"/>
                    <a:pt x="19620" y="5635"/>
                    <a:pt x="19620" y="5635"/>
                  </a:cubicBezTo>
                  <a:cubicBezTo>
                    <a:pt x="19620" y="5635"/>
                    <a:pt x="19643" y="5635"/>
                    <a:pt x="19665" y="5635"/>
                  </a:cubicBezTo>
                  <a:cubicBezTo>
                    <a:pt x="19732" y="5948"/>
                    <a:pt x="19800" y="5948"/>
                    <a:pt x="19890" y="5948"/>
                  </a:cubicBezTo>
                  <a:cubicBezTo>
                    <a:pt x="20002" y="6261"/>
                    <a:pt x="20115" y="6261"/>
                    <a:pt x="20228" y="6574"/>
                  </a:cubicBezTo>
                  <a:cubicBezTo>
                    <a:pt x="20452" y="6887"/>
                    <a:pt x="20655" y="7513"/>
                    <a:pt x="20880" y="7826"/>
                  </a:cubicBezTo>
                  <a:cubicBezTo>
                    <a:pt x="20902" y="7826"/>
                    <a:pt x="20925" y="7826"/>
                    <a:pt x="20947" y="7826"/>
                  </a:cubicBezTo>
                  <a:cubicBezTo>
                    <a:pt x="20947" y="7826"/>
                    <a:pt x="20947" y="7826"/>
                    <a:pt x="20970" y="7826"/>
                  </a:cubicBezTo>
                  <a:cubicBezTo>
                    <a:pt x="21330" y="8765"/>
                    <a:pt x="21330" y="8765"/>
                    <a:pt x="21330" y="8765"/>
                  </a:cubicBezTo>
                  <a:cubicBezTo>
                    <a:pt x="21352" y="8765"/>
                    <a:pt x="21397" y="8765"/>
                    <a:pt x="21442" y="9078"/>
                  </a:cubicBezTo>
                  <a:cubicBezTo>
                    <a:pt x="21532" y="9391"/>
                    <a:pt x="21577" y="10017"/>
                    <a:pt x="21600" y="10643"/>
                  </a:cubicBezTo>
                  <a:cubicBezTo>
                    <a:pt x="21600" y="10643"/>
                    <a:pt x="21600" y="10957"/>
                    <a:pt x="21600" y="11270"/>
                  </a:cubicBezTo>
                  <a:cubicBezTo>
                    <a:pt x="21532" y="14087"/>
                    <a:pt x="20475" y="16591"/>
                    <a:pt x="18450" y="18470"/>
                  </a:cubicBezTo>
                  <a:cubicBezTo>
                    <a:pt x="16335" y="20661"/>
                    <a:pt x="13793" y="21600"/>
                    <a:pt x="10800" y="21600"/>
                  </a:cubicBezTo>
                  <a:cubicBezTo>
                    <a:pt x="7808" y="21600"/>
                    <a:pt x="5265" y="20661"/>
                    <a:pt x="3150" y="18470"/>
                  </a:cubicBezTo>
                  <a:cubicBezTo>
                    <a:pt x="1058" y="16278"/>
                    <a:pt x="0" y="13774"/>
                    <a:pt x="0" y="10957"/>
                  </a:cubicBezTo>
                  <a:cubicBezTo>
                    <a:pt x="0" y="10330"/>
                    <a:pt x="45" y="9704"/>
                    <a:pt x="158" y="9078"/>
                  </a:cubicBezTo>
                  <a:cubicBezTo>
                    <a:pt x="203" y="8765"/>
                    <a:pt x="248" y="8765"/>
                    <a:pt x="293" y="8765"/>
                  </a:cubicBezTo>
                  <a:cubicBezTo>
                    <a:pt x="653" y="7826"/>
                    <a:pt x="653" y="7826"/>
                    <a:pt x="653" y="7826"/>
                  </a:cubicBezTo>
                  <a:cubicBezTo>
                    <a:pt x="675" y="7826"/>
                    <a:pt x="698" y="7826"/>
                    <a:pt x="720" y="7826"/>
                  </a:cubicBezTo>
                  <a:cubicBezTo>
                    <a:pt x="743" y="7826"/>
                    <a:pt x="765" y="7826"/>
                    <a:pt x="788" y="7826"/>
                  </a:cubicBezTo>
                  <a:cubicBezTo>
                    <a:pt x="810" y="7513"/>
                    <a:pt x="833" y="7513"/>
                    <a:pt x="855" y="7513"/>
                  </a:cubicBezTo>
                  <a:cubicBezTo>
                    <a:pt x="878" y="7513"/>
                    <a:pt x="900" y="7513"/>
                    <a:pt x="923" y="7513"/>
                  </a:cubicBezTo>
                  <a:cubicBezTo>
                    <a:pt x="923" y="7513"/>
                    <a:pt x="945" y="7200"/>
                    <a:pt x="968" y="7200"/>
                  </a:cubicBezTo>
                  <a:cubicBezTo>
                    <a:pt x="1035" y="7200"/>
                    <a:pt x="1125" y="7200"/>
                    <a:pt x="1193" y="6887"/>
                  </a:cubicBezTo>
                  <a:cubicBezTo>
                    <a:pt x="1215" y="6887"/>
                    <a:pt x="1238" y="6887"/>
                    <a:pt x="1260" y="6887"/>
                  </a:cubicBezTo>
                  <a:cubicBezTo>
                    <a:pt x="1305" y="6574"/>
                    <a:pt x="1350" y="6574"/>
                    <a:pt x="1418" y="6574"/>
                  </a:cubicBezTo>
                  <a:cubicBezTo>
                    <a:pt x="1440" y="6574"/>
                    <a:pt x="1463" y="6574"/>
                    <a:pt x="1463" y="6574"/>
                  </a:cubicBezTo>
                  <a:cubicBezTo>
                    <a:pt x="1485" y="6261"/>
                    <a:pt x="1508" y="6261"/>
                    <a:pt x="1530" y="6261"/>
                  </a:cubicBezTo>
                  <a:cubicBezTo>
                    <a:pt x="4590" y="2504"/>
                    <a:pt x="4590" y="2504"/>
                    <a:pt x="4590" y="2504"/>
                  </a:cubicBezTo>
                  <a:cubicBezTo>
                    <a:pt x="4635" y="2504"/>
                    <a:pt x="4680" y="2504"/>
                    <a:pt x="4725" y="2504"/>
                  </a:cubicBezTo>
                  <a:close/>
                </a:path>
              </a:pathLst>
            </a:custGeom>
            <a:solidFill>
              <a:srgbClr val="254061"/>
            </a:solidFill>
            <a:ln w="12700" cap="flat">
              <a:noFill/>
              <a:miter lim="400000"/>
            </a:ln>
            <a:effectLst/>
          </p:spPr>
          <p:txBody>
            <a:bodyPr wrap="square" lIns="34289" tIns="34289" rIns="34289" bIns="34289" numCol="1"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775086"/>
              <a:endParaRPr sz="2800" kern="0">
                <a:solidFill>
                  <a:prstClr val="black"/>
                </a:solidFill>
                <a:latin typeface="Times" panose="02020603050405020304" pitchFamily="18" charset="0"/>
                <a:cs typeface="Times" panose="02020603050405020304" pitchFamily="18" charset="0"/>
              </a:endParaRPr>
            </a:p>
          </p:txBody>
        </p:sp>
      </p:grpSp>
      <p:grpSp>
        <p:nvGrpSpPr>
          <p:cNvPr id="105" name="Group 104">
            <a:extLst>
              <a:ext uri="{FF2B5EF4-FFF2-40B4-BE49-F238E27FC236}">
                <a16:creationId xmlns:a16="http://schemas.microsoft.com/office/drawing/2014/main" id="{BDEDC0A2-3824-DBB6-1F2B-6FBEBA5EC028}"/>
              </a:ext>
            </a:extLst>
          </p:cNvPr>
          <p:cNvGrpSpPr/>
          <p:nvPr/>
        </p:nvGrpSpPr>
        <p:grpSpPr>
          <a:xfrm>
            <a:off x="710802" y="4912685"/>
            <a:ext cx="3275721" cy="759491"/>
            <a:chOff x="1279" y="9179"/>
            <a:chExt cx="2877624" cy="917386"/>
          </a:xfrm>
          <a:solidFill>
            <a:srgbClr val="4F81BD"/>
          </a:solidFill>
        </p:grpSpPr>
        <p:sp>
          <p:nvSpPr>
            <p:cNvPr id="130" name="Shape 5582">
              <a:extLst>
                <a:ext uri="{FF2B5EF4-FFF2-40B4-BE49-F238E27FC236}">
                  <a16:creationId xmlns:a16="http://schemas.microsoft.com/office/drawing/2014/main" id="{A223BB19-56FC-1E99-2CF4-0D2B8B9420F6}"/>
                </a:ext>
              </a:extLst>
            </p:cNvPr>
            <p:cNvSpPr/>
            <p:nvPr/>
          </p:nvSpPr>
          <p:spPr>
            <a:xfrm rot="21578058">
              <a:off x="7467" y="267538"/>
              <a:ext cx="2870135" cy="6590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6" y="243"/>
                    <a:pt x="84" y="485"/>
                    <a:pt x="84" y="485"/>
                  </a:cubicBezTo>
                  <a:cubicBezTo>
                    <a:pt x="139" y="728"/>
                    <a:pt x="195" y="971"/>
                    <a:pt x="278" y="1092"/>
                  </a:cubicBezTo>
                  <a:cubicBezTo>
                    <a:pt x="362" y="1335"/>
                    <a:pt x="418" y="1456"/>
                    <a:pt x="501" y="1578"/>
                  </a:cubicBezTo>
                  <a:cubicBezTo>
                    <a:pt x="612" y="1820"/>
                    <a:pt x="724" y="1942"/>
                    <a:pt x="835" y="2184"/>
                  </a:cubicBezTo>
                  <a:cubicBezTo>
                    <a:pt x="1364" y="2912"/>
                    <a:pt x="2143" y="3640"/>
                    <a:pt x="3145" y="4247"/>
                  </a:cubicBezTo>
                  <a:cubicBezTo>
                    <a:pt x="3674" y="4611"/>
                    <a:pt x="4231" y="4854"/>
                    <a:pt x="4843" y="5097"/>
                  </a:cubicBezTo>
                  <a:cubicBezTo>
                    <a:pt x="5149" y="5218"/>
                    <a:pt x="5456" y="5339"/>
                    <a:pt x="5790" y="5461"/>
                  </a:cubicBezTo>
                  <a:cubicBezTo>
                    <a:pt x="6207" y="5582"/>
                    <a:pt x="6625" y="5703"/>
                    <a:pt x="7070" y="5825"/>
                  </a:cubicBezTo>
                  <a:cubicBezTo>
                    <a:pt x="7126" y="5825"/>
                    <a:pt x="7181" y="5825"/>
                    <a:pt x="7237" y="5825"/>
                  </a:cubicBezTo>
                  <a:cubicBezTo>
                    <a:pt x="7237" y="5825"/>
                    <a:pt x="7265" y="5825"/>
                    <a:pt x="7293" y="5825"/>
                  </a:cubicBezTo>
                  <a:cubicBezTo>
                    <a:pt x="7321" y="5825"/>
                    <a:pt x="7321" y="5825"/>
                    <a:pt x="7348" y="5825"/>
                  </a:cubicBezTo>
                  <a:cubicBezTo>
                    <a:pt x="7460" y="5946"/>
                    <a:pt x="7543" y="5946"/>
                    <a:pt x="7599" y="5946"/>
                  </a:cubicBezTo>
                  <a:cubicBezTo>
                    <a:pt x="7655" y="5946"/>
                    <a:pt x="7710" y="5946"/>
                    <a:pt x="7738" y="5946"/>
                  </a:cubicBezTo>
                  <a:cubicBezTo>
                    <a:pt x="8184" y="5946"/>
                    <a:pt x="8184" y="5946"/>
                    <a:pt x="8184" y="5946"/>
                  </a:cubicBezTo>
                  <a:cubicBezTo>
                    <a:pt x="8267" y="5946"/>
                    <a:pt x="8378" y="6067"/>
                    <a:pt x="8462" y="6067"/>
                  </a:cubicBezTo>
                  <a:cubicBezTo>
                    <a:pt x="9603" y="6067"/>
                    <a:pt x="9603" y="6067"/>
                    <a:pt x="9603" y="6067"/>
                  </a:cubicBezTo>
                  <a:cubicBezTo>
                    <a:pt x="9993" y="6189"/>
                    <a:pt x="10410" y="6189"/>
                    <a:pt x="10800" y="6189"/>
                  </a:cubicBezTo>
                  <a:cubicBezTo>
                    <a:pt x="11412" y="6189"/>
                    <a:pt x="11997" y="6189"/>
                    <a:pt x="12581" y="6067"/>
                  </a:cubicBezTo>
                  <a:cubicBezTo>
                    <a:pt x="14279" y="5825"/>
                    <a:pt x="14279" y="5825"/>
                    <a:pt x="14279" y="5825"/>
                  </a:cubicBezTo>
                  <a:cubicBezTo>
                    <a:pt x="14391" y="5825"/>
                    <a:pt x="14502" y="5825"/>
                    <a:pt x="14586" y="5825"/>
                  </a:cubicBezTo>
                  <a:cubicBezTo>
                    <a:pt x="14697" y="5703"/>
                    <a:pt x="14780" y="5703"/>
                    <a:pt x="14892" y="5703"/>
                  </a:cubicBezTo>
                  <a:cubicBezTo>
                    <a:pt x="15226" y="5582"/>
                    <a:pt x="15560" y="5582"/>
                    <a:pt x="15866" y="5461"/>
                  </a:cubicBezTo>
                  <a:cubicBezTo>
                    <a:pt x="16200" y="5339"/>
                    <a:pt x="16478" y="5218"/>
                    <a:pt x="16785" y="5097"/>
                  </a:cubicBezTo>
                  <a:cubicBezTo>
                    <a:pt x="17369" y="4854"/>
                    <a:pt x="17954" y="4490"/>
                    <a:pt x="18482" y="4247"/>
                  </a:cubicBezTo>
                  <a:cubicBezTo>
                    <a:pt x="19011" y="3883"/>
                    <a:pt x="19485" y="3519"/>
                    <a:pt x="19874" y="3155"/>
                  </a:cubicBezTo>
                  <a:cubicBezTo>
                    <a:pt x="20013" y="3034"/>
                    <a:pt x="20125" y="2912"/>
                    <a:pt x="20264" y="2791"/>
                  </a:cubicBezTo>
                  <a:cubicBezTo>
                    <a:pt x="20876" y="2063"/>
                    <a:pt x="21294" y="1335"/>
                    <a:pt x="21516" y="607"/>
                  </a:cubicBezTo>
                  <a:cubicBezTo>
                    <a:pt x="21544" y="485"/>
                    <a:pt x="21572" y="243"/>
                    <a:pt x="21600" y="121"/>
                  </a:cubicBezTo>
                  <a:cubicBezTo>
                    <a:pt x="21572" y="243"/>
                    <a:pt x="21572" y="243"/>
                    <a:pt x="21572" y="243"/>
                  </a:cubicBezTo>
                  <a:cubicBezTo>
                    <a:pt x="21572" y="364"/>
                    <a:pt x="21572" y="364"/>
                    <a:pt x="21572" y="364"/>
                  </a:cubicBezTo>
                  <a:cubicBezTo>
                    <a:pt x="21516" y="728"/>
                    <a:pt x="21405" y="1092"/>
                    <a:pt x="21294" y="1699"/>
                  </a:cubicBezTo>
                  <a:cubicBezTo>
                    <a:pt x="21210" y="2063"/>
                    <a:pt x="21127" y="2427"/>
                    <a:pt x="21043" y="2791"/>
                  </a:cubicBezTo>
                  <a:cubicBezTo>
                    <a:pt x="20960" y="3155"/>
                    <a:pt x="20876" y="3519"/>
                    <a:pt x="20821" y="3883"/>
                  </a:cubicBezTo>
                  <a:cubicBezTo>
                    <a:pt x="18009" y="15654"/>
                    <a:pt x="14669" y="21600"/>
                    <a:pt x="10772" y="21600"/>
                  </a:cubicBezTo>
                  <a:cubicBezTo>
                    <a:pt x="6931" y="21600"/>
                    <a:pt x="3619" y="15897"/>
                    <a:pt x="835" y="4369"/>
                  </a:cubicBezTo>
                  <a:cubicBezTo>
                    <a:pt x="724" y="3883"/>
                    <a:pt x="612" y="3398"/>
                    <a:pt x="501" y="2791"/>
                  </a:cubicBezTo>
                  <a:cubicBezTo>
                    <a:pt x="418" y="2548"/>
                    <a:pt x="362" y="2184"/>
                    <a:pt x="278" y="1942"/>
                  </a:cubicBezTo>
                  <a:cubicBezTo>
                    <a:pt x="223" y="1578"/>
                    <a:pt x="167" y="1335"/>
                    <a:pt x="84" y="849"/>
                  </a:cubicBezTo>
                  <a:cubicBezTo>
                    <a:pt x="28" y="607"/>
                    <a:pt x="0" y="243"/>
                    <a:pt x="0" y="121"/>
                  </a:cubicBezTo>
                  <a:cubicBezTo>
                    <a:pt x="0" y="121"/>
                    <a:pt x="0" y="121"/>
                    <a:pt x="0" y="121"/>
                  </a:cubicBezTo>
                  <a:cubicBezTo>
                    <a:pt x="28" y="121"/>
                    <a:pt x="28" y="243"/>
                    <a:pt x="28" y="243"/>
                  </a:cubicBezTo>
                  <a:lnTo>
                    <a:pt x="0" y="0"/>
                  </a:lnTo>
                  <a:close/>
                </a:path>
              </a:pathLst>
            </a:custGeom>
            <a:grpFill/>
            <a:ln w="12700" cap="flat">
              <a:noFill/>
              <a:miter lim="400000"/>
            </a:ln>
            <a:effectLst/>
          </p:spPr>
          <p:txBody>
            <a:bodyPr wrap="square" lIns="34289" tIns="34289" rIns="34289" bIns="34289" numCol="1"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775086"/>
              <a:endParaRPr sz="2800" kern="0">
                <a:solidFill>
                  <a:prstClr val="black"/>
                </a:solidFill>
                <a:latin typeface="Times" panose="02020603050405020304" pitchFamily="18" charset="0"/>
                <a:cs typeface="Times" panose="02020603050405020304" pitchFamily="18" charset="0"/>
              </a:endParaRPr>
            </a:p>
          </p:txBody>
        </p:sp>
        <p:sp>
          <p:nvSpPr>
            <p:cNvPr id="131" name="Shape 5583">
              <a:extLst>
                <a:ext uri="{FF2B5EF4-FFF2-40B4-BE49-F238E27FC236}">
                  <a16:creationId xmlns:a16="http://schemas.microsoft.com/office/drawing/2014/main" id="{7972CBC4-6B14-644F-0AA7-C86037B3FB1F}"/>
                </a:ext>
              </a:extLst>
            </p:cNvPr>
            <p:cNvSpPr/>
            <p:nvPr/>
          </p:nvSpPr>
          <p:spPr>
            <a:xfrm rot="21578058">
              <a:off x="1279" y="9179"/>
              <a:ext cx="2877624" cy="410020"/>
            </a:xfrm>
            <a:custGeom>
              <a:avLst/>
              <a:gdLst/>
              <a:ahLst/>
              <a:cxnLst>
                <a:cxn ang="0">
                  <a:pos x="wd2" y="hd2"/>
                </a:cxn>
                <a:cxn ang="5400000">
                  <a:pos x="wd2" y="hd2"/>
                </a:cxn>
                <a:cxn ang="10800000">
                  <a:pos x="wd2" y="hd2"/>
                </a:cxn>
                <a:cxn ang="16200000">
                  <a:pos x="wd2" y="hd2"/>
                </a:cxn>
              </a:cxnLst>
              <a:rect l="0" t="0" r="r" b="b"/>
              <a:pathLst>
                <a:path w="21600" h="21600" extrusionOk="0">
                  <a:moveTo>
                    <a:pt x="28" y="11676"/>
                  </a:moveTo>
                  <a:cubicBezTo>
                    <a:pt x="56" y="11870"/>
                    <a:pt x="56" y="11870"/>
                    <a:pt x="56" y="11870"/>
                  </a:cubicBezTo>
                  <a:cubicBezTo>
                    <a:pt x="28" y="11870"/>
                    <a:pt x="28" y="11870"/>
                    <a:pt x="28" y="11870"/>
                  </a:cubicBezTo>
                  <a:cubicBezTo>
                    <a:pt x="28" y="11676"/>
                    <a:pt x="28" y="11676"/>
                    <a:pt x="28" y="11676"/>
                  </a:cubicBezTo>
                  <a:cubicBezTo>
                    <a:pt x="28" y="11676"/>
                    <a:pt x="28" y="11676"/>
                    <a:pt x="28" y="11676"/>
                  </a:cubicBezTo>
                  <a:cubicBezTo>
                    <a:pt x="28" y="11676"/>
                    <a:pt x="28" y="11676"/>
                    <a:pt x="28" y="11481"/>
                  </a:cubicBezTo>
                  <a:cubicBezTo>
                    <a:pt x="28" y="11481"/>
                    <a:pt x="28" y="11481"/>
                    <a:pt x="28" y="11481"/>
                  </a:cubicBezTo>
                  <a:cubicBezTo>
                    <a:pt x="0" y="11286"/>
                    <a:pt x="0" y="11092"/>
                    <a:pt x="0" y="10897"/>
                  </a:cubicBezTo>
                  <a:cubicBezTo>
                    <a:pt x="0" y="10314"/>
                    <a:pt x="28" y="9730"/>
                    <a:pt x="111" y="9146"/>
                  </a:cubicBezTo>
                  <a:cubicBezTo>
                    <a:pt x="250" y="8173"/>
                    <a:pt x="500" y="7395"/>
                    <a:pt x="888" y="6422"/>
                  </a:cubicBezTo>
                  <a:cubicBezTo>
                    <a:pt x="1416" y="5254"/>
                    <a:pt x="2166" y="4086"/>
                    <a:pt x="3165" y="3114"/>
                  </a:cubicBezTo>
                  <a:cubicBezTo>
                    <a:pt x="3193" y="3114"/>
                    <a:pt x="3193" y="3114"/>
                    <a:pt x="3221" y="3114"/>
                  </a:cubicBezTo>
                  <a:cubicBezTo>
                    <a:pt x="4053" y="2141"/>
                    <a:pt x="4942" y="1557"/>
                    <a:pt x="5914" y="973"/>
                  </a:cubicBezTo>
                  <a:cubicBezTo>
                    <a:pt x="5914" y="973"/>
                    <a:pt x="5941" y="973"/>
                    <a:pt x="5941" y="973"/>
                  </a:cubicBezTo>
                  <a:cubicBezTo>
                    <a:pt x="5969" y="973"/>
                    <a:pt x="5969" y="973"/>
                    <a:pt x="5997" y="973"/>
                  </a:cubicBezTo>
                  <a:cubicBezTo>
                    <a:pt x="7441" y="389"/>
                    <a:pt x="9051" y="0"/>
                    <a:pt x="10800" y="0"/>
                  </a:cubicBezTo>
                  <a:cubicBezTo>
                    <a:pt x="12577" y="0"/>
                    <a:pt x="14187" y="389"/>
                    <a:pt x="15631" y="973"/>
                  </a:cubicBezTo>
                  <a:cubicBezTo>
                    <a:pt x="15631" y="1168"/>
                    <a:pt x="15659" y="1168"/>
                    <a:pt x="15659" y="1168"/>
                  </a:cubicBezTo>
                  <a:cubicBezTo>
                    <a:pt x="15686" y="1168"/>
                    <a:pt x="15686" y="1168"/>
                    <a:pt x="15714" y="1168"/>
                  </a:cubicBezTo>
                  <a:cubicBezTo>
                    <a:pt x="16686" y="1557"/>
                    <a:pt x="17574" y="2335"/>
                    <a:pt x="18407" y="3114"/>
                  </a:cubicBezTo>
                  <a:cubicBezTo>
                    <a:pt x="18435" y="3114"/>
                    <a:pt x="18435" y="3114"/>
                    <a:pt x="18463" y="3114"/>
                  </a:cubicBezTo>
                  <a:cubicBezTo>
                    <a:pt x="19157" y="3892"/>
                    <a:pt x="19768" y="4670"/>
                    <a:pt x="20240" y="5449"/>
                  </a:cubicBezTo>
                  <a:cubicBezTo>
                    <a:pt x="21156" y="7005"/>
                    <a:pt x="21600" y="8951"/>
                    <a:pt x="21600" y="10897"/>
                  </a:cubicBezTo>
                  <a:cubicBezTo>
                    <a:pt x="21600" y="11092"/>
                    <a:pt x="21600" y="11676"/>
                    <a:pt x="21544" y="12065"/>
                  </a:cubicBezTo>
                  <a:cubicBezTo>
                    <a:pt x="21572" y="11870"/>
                    <a:pt x="21572" y="11870"/>
                    <a:pt x="21572" y="11870"/>
                  </a:cubicBezTo>
                  <a:cubicBezTo>
                    <a:pt x="21544" y="12065"/>
                    <a:pt x="21517" y="12454"/>
                    <a:pt x="21489" y="12649"/>
                  </a:cubicBezTo>
                  <a:cubicBezTo>
                    <a:pt x="21267" y="13816"/>
                    <a:pt x="20850" y="15178"/>
                    <a:pt x="20240" y="16151"/>
                  </a:cubicBezTo>
                  <a:cubicBezTo>
                    <a:pt x="19768" y="16930"/>
                    <a:pt x="19157" y="17708"/>
                    <a:pt x="18463" y="18486"/>
                  </a:cubicBezTo>
                  <a:cubicBezTo>
                    <a:pt x="17935" y="19070"/>
                    <a:pt x="17352" y="19459"/>
                    <a:pt x="16769" y="19849"/>
                  </a:cubicBezTo>
                  <a:cubicBezTo>
                    <a:pt x="16492" y="20043"/>
                    <a:pt x="16186" y="20238"/>
                    <a:pt x="15853" y="20432"/>
                  </a:cubicBezTo>
                  <a:cubicBezTo>
                    <a:pt x="15548" y="20627"/>
                    <a:pt x="15214" y="20822"/>
                    <a:pt x="14881" y="20822"/>
                  </a:cubicBezTo>
                  <a:cubicBezTo>
                    <a:pt x="14770" y="21016"/>
                    <a:pt x="14687" y="21016"/>
                    <a:pt x="14604" y="21016"/>
                  </a:cubicBezTo>
                  <a:cubicBezTo>
                    <a:pt x="14493" y="21016"/>
                    <a:pt x="14381" y="21016"/>
                    <a:pt x="14270" y="21016"/>
                  </a:cubicBezTo>
                  <a:cubicBezTo>
                    <a:pt x="12577" y="21405"/>
                    <a:pt x="12577" y="21405"/>
                    <a:pt x="12577" y="21405"/>
                  </a:cubicBezTo>
                  <a:cubicBezTo>
                    <a:pt x="11994" y="21600"/>
                    <a:pt x="11411" y="21600"/>
                    <a:pt x="10800" y="21600"/>
                  </a:cubicBezTo>
                  <a:cubicBezTo>
                    <a:pt x="10411" y="21600"/>
                    <a:pt x="9995" y="21600"/>
                    <a:pt x="9606" y="21600"/>
                  </a:cubicBezTo>
                  <a:cubicBezTo>
                    <a:pt x="8468" y="21405"/>
                    <a:pt x="8468" y="21405"/>
                    <a:pt x="8468" y="21405"/>
                  </a:cubicBezTo>
                  <a:cubicBezTo>
                    <a:pt x="8385" y="21405"/>
                    <a:pt x="8274" y="21405"/>
                    <a:pt x="8190" y="21405"/>
                  </a:cubicBezTo>
                  <a:cubicBezTo>
                    <a:pt x="7746" y="21211"/>
                    <a:pt x="7746" y="21211"/>
                    <a:pt x="7746" y="21211"/>
                  </a:cubicBezTo>
                  <a:cubicBezTo>
                    <a:pt x="7718" y="21211"/>
                    <a:pt x="7663" y="21211"/>
                    <a:pt x="7607" y="21211"/>
                  </a:cubicBezTo>
                  <a:cubicBezTo>
                    <a:pt x="7552" y="21211"/>
                    <a:pt x="7468" y="21211"/>
                    <a:pt x="7357" y="21016"/>
                  </a:cubicBezTo>
                  <a:cubicBezTo>
                    <a:pt x="7330" y="21016"/>
                    <a:pt x="7330" y="21016"/>
                    <a:pt x="7302" y="21016"/>
                  </a:cubicBezTo>
                  <a:cubicBezTo>
                    <a:pt x="7219" y="21016"/>
                    <a:pt x="7135" y="21016"/>
                    <a:pt x="7080" y="21016"/>
                  </a:cubicBezTo>
                  <a:cubicBezTo>
                    <a:pt x="6635" y="20822"/>
                    <a:pt x="6219" y="20627"/>
                    <a:pt x="5803" y="20432"/>
                  </a:cubicBezTo>
                  <a:cubicBezTo>
                    <a:pt x="5469" y="20238"/>
                    <a:pt x="5164" y="20043"/>
                    <a:pt x="4859" y="19849"/>
                  </a:cubicBezTo>
                  <a:cubicBezTo>
                    <a:pt x="4248" y="19459"/>
                    <a:pt x="3693" y="19070"/>
                    <a:pt x="3165" y="18486"/>
                  </a:cubicBezTo>
                  <a:cubicBezTo>
                    <a:pt x="2166" y="17514"/>
                    <a:pt x="1416" y="16346"/>
                    <a:pt x="888" y="15178"/>
                  </a:cubicBezTo>
                  <a:cubicBezTo>
                    <a:pt x="639" y="14595"/>
                    <a:pt x="444" y="14011"/>
                    <a:pt x="305" y="13622"/>
                  </a:cubicBezTo>
                  <a:cubicBezTo>
                    <a:pt x="222" y="13232"/>
                    <a:pt x="167" y="12843"/>
                    <a:pt x="111" y="12454"/>
                  </a:cubicBezTo>
                  <a:cubicBezTo>
                    <a:pt x="111" y="12454"/>
                    <a:pt x="83" y="12065"/>
                    <a:pt x="28" y="11676"/>
                  </a:cubicBezTo>
                  <a:close/>
                </a:path>
              </a:pathLst>
            </a:custGeom>
            <a:solidFill>
              <a:srgbClr val="254061"/>
            </a:solidFill>
            <a:ln w="12700" cap="flat">
              <a:noFill/>
              <a:miter lim="400000"/>
            </a:ln>
            <a:effectLst/>
          </p:spPr>
          <p:txBody>
            <a:bodyPr wrap="square" lIns="34289" tIns="34289" rIns="34289" bIns="34289" numCol="1"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775086"/>
              <a:endParaRPr sz="2800" kern="0">
                <a:solidFill>
                  <a:prstClr val="black"/>
                </a:solidFill>
                <a:latin typeface="Times" panose="02020603050405020304" pitchFamily="18" charset="0"/>
                <a:cs typeface="Times" panose="02020603050405020304" pitchFamily="18" charset="0"/>
              </a:endParaRPr>
            </a:p>
          </p:txBody>
        </p:sp>
      </p:grpSp>
      <p:sp>
        <p:nvSpPr>
          <p:cNvPr id="106" name="TextBox 31">
            <a:extLst>
              <a:ext uri="{FF2B5EF4-FFF2-40B4-BE49-F238E27FC236}">
                <a16:creationId xmlns:a16="http://schemas.microsoft.com/office/drawing/2014/main" id="{CF8282C2-7064-66DC-2433-8558EF7BB071}"/>
              </a:ext>
            </a:extLst>
          </p:cNvPr>
          <p:cNvSpPr txBox="1"/>
          <p:nvPr/>
        </p:nvSpPr>
        <p:spPr>
          <a:xfrm>
            <a:off x="933726" y="1697490"/>
            <a:ext cx="2957307" cy="733257"/>
          </a:xfrm>
          <a:prstGeom prst="rect">
            <a:avLst/>
          </a:prstGeom>
          <a:noFill/>
        </p:spPr>
        <p:txBody>
          <a:bodyPr wrap="square" lIns="0" tIns="88763" rIns="177525" bIns="88763"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775086"/>
            <a:r>
              <a:rPr lang="en-US" sz="3600" b="1" kern="0" dirty="0">
                <a:solidFill>
                  <a:schemeClr val="bg1"/>
                </a:solidFill>
                <a:latin typeface="Arial" pitchFamily="34" charset="0"/>
                <a:cs typeface="Arial" pitchFamily="34" charset="0"/>
              </a:rPr>
              <a:t>1</a:t>
            </a:r>
          </a:p>
        </p:txBody>
      </p:sp>
      <p:sp>
        <p:nvSpPr>
          <p:cNvPr id="107" name="TextBox 32">
            <a:extLst>
              <a:ext uri="{FF2B5EF4-FFF2-40B4-BE49-F238E27FC236}">
                <a16:creationId xmlns:a16="http://schemas.microsoft.com/office/drawing/2014/main" id="{DC2A2A13-1821-6FAD-A036-A1FC1DA92876}"/>
              </a:ext>
            </a:extLst>
          </p:cNvPr>
          <p:cNvSpPr txBox="1"/>
          <p:nvPr/>
        </p:nvSpPr>
        <p:spPr>
          <a:xfrm>
            <a:off x="882872" y="2882000"/>
            <a:ext cx="2957307" cy="733257"/>
          </a:xfrm>
          <a:prstGeom prst="rect">
            <a:avLst/>
          </a:prstGeom>
          <a:noFill/>
        </p:spPr>
        <p:txBody>
          <a:bodyPr wrap="square" lIns="0" tIns="88763" rIns="177525" bIns="88763"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775086"/>
            <a:r>
              <a:rPr lang="en-US" sz="3600" b="1" kern="0" dirty="0">
                <a:solidFill>
                  <a:sysClr val="window" lastClr="FFFFFF"/>
                </a:solidFill>
                <a:latin typeface="Arial" pitchFamily="34" charset="0"/>
                <a:cs typeface="Arial" pitchFamily="34" charset="0"/>
              </a:rPr>
              <a:t>2</a:t>
            </a:r>
          </a:p>
        </p:txBody>
      </p:sp>
      <p:sp>
        <p:nvSpPr>
          <p:cNvPr id="108" name="TextBox 38">
            <a:extLst>
              <a:ext uri="{FF2B5EF4-FFF2-40B4-BE49-F238E27FC236}">
                <a16:creationId xmlns:a16="http://schemas.microsoft.com/office/drawing/2014/main" id="{5E72EA16-C975-D004-B46F-AFA4055171DB}"/>
              </a:ext>
            </a:extLst>
          </p:cNvPr>
          <p:cNvSpPr txBox="1"/>
          <p:nvPr/>
        </p:nvSpPr>
        <p:spPr>
          <a:xfrm>
            <a:off x="929743" y="3999585"/>
            <a:ext cx="2957307" cy="733257"/>
          </a:xfrm>
          <a:prstGeom prst="rect">
            <a:avLst/>
          </a:prstGeom>
          <a:noFill/>
        </p:spPr>
        <p:txBody>
          <a:bodyPr wrap="square" lIns="0" tIns="88763" rIns="177525" bIns="88763"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775086"/>
            <a:r>
              <a:rPr lang="vi-VN" sz="3600" b="1" kern="0" dirty="0">
                <a:solidFill>
                  <a:schemeClr val="bg1"/>
                </a:solidFill>
                <a:latin typeface="Arial" pitchFamily="34" charset="0"/>
                <a:cs typeface="Arial" pitchFamily="34" charset="0"/>
              </a:rPr>
              <a:t>3</a:t>
            </a:r>
            <a:endParaRPr lang="en-US" sz="3600" b="1" kern="0" dirty="0">
              <a:solidFill>
                <a:schemeClr val="bg1"/>
              </a:solidFill>
              <a:latin typeface="Arial" pitchFamily="34" charset="0"/>
              <a:cs typeface="Arial" pitchFamily="34" charset="0"/>
            </a:endParaRPr>
          </a:p>
        </p:txBody>
      </p:sp>
      <p:sp>
        <p:nvSpPr>
          <p:cNvPr id="109" name="TextBox 39">
            <a:extLst>
              <a:ext uri="{FF2B5EF4-FFF2-40B4-BE49-F238E27FC236}">
                <a16:creationId xmlns:a16="http://schemas.microsoft.com/office/drawing/2014/main" id="{EDAADF09-1D28-6F3A-29BF-BA6D35BE0AF4}"/>
              </a:ext>
            </a:extLst>
          </p:cNvPr>
          <p:cNvSpPr txBox="1"/>
          <p:nvPr/>
        </p:nvSpPr>
        <p:spPr>
          <a:xfrm>
            <a:off x="849464" y="5042722"/>
            <a:ext cx="2957307" cy="733257"/>
          </a:xfrm>
          <a:prstGeom prst="rect">
            <a:avLst/>
          </a:prstGeom>
          <a:noFill/>
        </p:spPr>
        <p:txBody>
          <a:bodyPr wrap="square" lIns="0" tIns="88763" rIns="177525" bIns="88763"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775086"/>
            <a:r>
              <a:rPr lang="vi-VN" sz="3600" b="1" kern="0" dirty="0">
                <a:solidFill>
                  <a:sysClr val="window" lastClr="FFFFFF"/>
                </a:solidFill>
                <a:latin typeface="Arial" pitchFamily="34" charset="0"/>
                <a:cs typeface="Arial" pitchFamily="34" charset="0"/>
              </a:rPr>
              <a:t>4</a:t>
            </a:r>
            <a:endParaRPr lang="en-US" sz="3600" b="1" kern="0" dirty="0">
              <a:solidFill>
                <a:sysClr val="window" lastClr="FFFFFF"/>
              </a:solidFill>
              <a:latin typeface="Arial" pitchFamily="34" charset="0"/>
              <a:cs typeface="Arial" pitchFamily="34" charset="0"/>
            </a:endParaRPr>
          </a:p>
        </p:txBody>
      </p:sp>
      <p:sp>
        <p:nvSpPr>
          <p:cNvPr id="110" name="TextBox 40">
            <a:extLst>
              <a:ext uri="{FF2B5EF4-FFF2-40B4-BE49-F238E27FC236}">
                <a16:creationId xmlns:a16="http://schemas.microsoft.com/office/drawing/2014/main" id="{1CC82164-F912-A17A-7B60-A5E38365198B}"/>
              </a:ext>
            </a:extLst>
          </p:cNvPr>
          <p:cNvSpPr txBox="1"/>
          <p:nvPr/>
        </p:nvSpPr>
        <p:spPr>
          <a:xfrm>
            <a:off x="5779121" y="1924728"/>
            <a:ext cx="6060967" cy="610147"/>
          </a:xfrm>
          <a:prstGeom prst="rect">
            <a:avLst/>
          </a:prstGeom>
          <a:solidFill>
            <a:schemeClr val="bg2">
              <a:lumMod val="60000"/>
              <a:lumOff val="40000"/>
            </a:schemeClr>
          </a:solidFill>
        </p:spPr>
        <p:txBody>
          <a:bodyPr wrap="square" lIns="0" tIns="88763" rIns="0" bIns="88763"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775086"/>
            <a:r>
              <a:rPr lang="en-US" sz="2800" b="1" kern="0" dirty="0">
                <a:solidFill>
                  <a:schemeClr val="bg1"/>
                </a:solidFill>
                <a:latin typeface="Arial" pitchFamily="34" charset="0"/>
                <a:cs typeface="Arial" pitchFamily="34" charset="0"/>
              </a:rPr>
              <a:t>P</a:t>
            </a:r>
            <a:r>
              <a:rPr lang="vi-VN" sz="2800" b="1" kern="0" dirty="0">
                <a:solidFill>
                  <a:schemeClr val="bg1"/>
                </a:solidFill>
                <a:latin typeface="Arial" pitchFamily="34" charset="0"/>
                <a:cs typeface="Arial" pitchFamily="34" charset="0"/>
              </a:rPr>
              <a:t>hân vùng tương đương</a:t>
            </a:r>
            <a:endParaRPr lang="en-US" sz="2800" b="1" kern="0" dirty="0">
              <a:solidFill>
                <a:schemeClr val="bg1"/>
              </a:solidFill>
              <a:latin typeface="Arial" pitchFamily="34" charset="0"/>
              <a:cs typeface="Arial" pitchFamily="34" charset="0"/>
            </a:endParaRPr>
          </a:p>
        </p:txBody>
      </p:sp>
      <p:sp>
        <p:nvSpPr>
          <p:cNvPr id="111" name="TextBox 41">
            <a:extLst>
              <a:ext uri="{FF2B5EF4-FFF2-40B4-BE49-F238E27FC236}">
                <a16:creationId xmlns:a16="http://schemas.microsoft.com/office/drawing/2014/main" id="{DBF0D1EC-E760-34F8-E1F9-6D5B886CA428}"/>
              </a:ext>
            </a:extLst>
          </p:cNvPr>
          <p:cNvSpPr txBox="1"/>
          <p:nvPr/>
        </p:nvSpPr>
        <p:spPr>
          <a:xfrm>
            <a:off x="6390113" y="2991590"/>
            <a:ext cx="5449975" cy="610147"/>
          </a:xfrm>
          <a:prstGeom prst="rect">
            <a:avLst/>
          </a:prstGeom>
          <a:solidFill>
            <a:schemeClr val="bg2">
              <a:lumMod val="60000"/>
              <a:lumOff val="40000"/>
            </a:schemeClr>
          </a:solidFill>
        </p:spPr>
        <p:txBody>
          <a:bodyPr wrap="square" lIns="0" tIns="88763" rIns="0" bIns="88763"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775086"/>
            <a:r>
              <a:rPr lang="en-US" sz="2800" b="1" kern="0" dirty="0">
                <a:solidFill>
                  <a:schemeClr val="bg1"/>
                </a:solidFill>
                <a:latin typeface="Arial" pitchFamily="34" charset="0"/>
                <a:cs typeface="Arial" pitchFamily="34" charset="0"/>
              </a:rPr>
              <a:t>Phân tích giá trị biên</a:t>
            </a:r>
          </a:p>
        </p:txBody>
      </p:sp>
      <p:sp>
        <p:nvSpPr>
          <p:cNvPr id="112" name="TextBox 42">
            <a:extLst>
              <a:ext uri="{FF2B5EF4-FFF2-40B4-BE49-F238E27FC236}">
                <a16:creationId xmlns:a16="http://schemas.microsoft.com/office/drawing/2014/main" id="{7D9F5DAF-6FF3-D007-3564-BECC05793E42}"/>
              </a:ext>
            </a:extLst>
          </p:cNvPr>
          <p:cNvSpPr txBox="1"/>
          <p:nvPr/>
        </p:nvSpPr>
        <p:spPr>
          <a:xfrm>
            <a:off x="6274936" y="4018052"/>
            <a:ext cx="5565152" cy="610147"/>
          </a:xfrm>
          <a:prstGeom prst="rect">
            <a:avLst/>
          </a:prstGeom>
          <a:solidFill>
            <a:schemeClr val="bg2">
              <a:lumMod val="60000"/>
              <a:lumOff val="40000"/>
            </a:schemeClr>
          </a:solidFill>
        </p:spPr>
        <p:txBody>
          <a:bodyPr wrap="square" lIns="0" tIns="88763" rIns="0" bIns="88763"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775086"/>
            <a:r>
              <a:rPr lang="en-US" sz="2800" b="1" kern="0" dirty="0" err="1">
                <a:solidFill>
                  <a:schemeClr val="bg1"/>
                </a:solidFill>
                <a:latin typeface="Arial" pitchFamily="34" charset="0"/>
                <a:cs typeface="Arial" pitchFamily="34" charset="0"/>
              </a:rPr>
              <a:t>Bảng</a:t>
            </a:r>
            <a:r>
              <a:rPr lang="en-US" sz="2800" b="1" kern="0" dirty="0">
                <a:solidFill>
                  <a:schemeClr val="bg1"/>
                </a:solidFill>
                <a:latin typeface="Arial" pitchFamily="34" charset="0"/>
                <a:cs typeface="Arial" pitchFamily="34" charset="0"/>
              </a:rPr>
              <a:t> </a:t>
            </a:r>
            <a:r>
              <a:rPr lang="vi-VN" sz="2800" b="1" kern="0" dirty="0">
                <a:solidFill>
                  <a:schemeClr val="bg1"/>
                </a:solidFill>
                <a:latin typeface="Arial" pitchFamily="34" charset="0"/>
                <a:cs typeface="Arial" pitchFamily="34" charset="0"/>
              </a:rPr>
              <a:t>quyết định</a:t>
            </a:r>
          </a:p>
        </p:txBody>
      </p:sp>
      <p:sp>
        <p:nvSpPr>
          <p:cNvPr id="113" name="TextBox 43">
            <a:extLst>
              <a:ext uri="{FF2B5EF4-FFF2-40B4-BE49-F238E27FC236}">
                <a16:creationId xmlns:a16="http://schemas.microsoft.com/office/drawing/2014/main" id="{30B6267D-B1CF-5EAA-A954-E253F7F62A26}"/>
              </a:ext>
            </a:extLst>
          </p:cNvPr>
          <p:cNvSpPr txBox="1"/>
          <p:nvPr/>
        </p:nvSpPr>
        <p:spPr>
          <a:xfrm>
            <a:off x="5865429" y="4896175"/>
            <a:ext cx="5975872" cy="610147"/>
          </a:xfrm>
          <a:prstGeom prst="rect">
            <a:avLst/>
          </a:prstGeom>
          <a:solidFill>
            <a:schemeClr val="bg2">
              <a:lumMod val="60000"/>
              <a:lumOff val="40000"/>
            </a:schemeClr>
          </a:solidFill>
        </p:spPr>
        <p:txBody>
          <a:bodyPr wrap="square" lIns="0" tIns="88763" rIns="0" bIns="88763"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775086"/>
            <a:r>
              <a:rPr lang="en-US" sz="2800" b="1" dirty="0" err="1">
                <a:solidFill>
                  <a:schemeClr val="bg1"/>
                </a:solidFill>
                <a:latin typeface="Arial" pitchFamily="34" charset="0"/>
                <a:cs typeface="Arial" pitchFamily="34" charset="0"/>
              </a:rPr>
              <a:t>Đoán</a:t>
            </a:r>
            <a:r>
              <a:rPr lang="en-US" sz="2800" b="1" dirty="0">
                <a:solidFill>
                  <a:schemeClr val="bg1"/>
                </a:solidFill>
                <a:latin typeface="Arial" pitchFamily="34" charset="0"/>
                <a:cs typeface="Arial" pitchFamily="34" charset="0"/>
              </a:rPr>
              <a:t> </a:t>
            </a:r>
            <a:r>
              <a:rPr lang="en-US" sz="2800" b="1" dirty="0" err="1">
                <a:solidFill>
                  <a:schemeClr val="bg1"/>
                </a:solidFill>
                <a:latin typeface="Arial" pitchFamily="34" charset="0"/>
                <a:cs typeface="Arial" pitchFamily="34" charset="0"/>
              </a:rPr>
              <a:t>Lỗi</a:t>
            </a:r>
            <a:endParaRPr lang="en-US" sz="2800" b="1" kern="0" dirty="0">
              <a:solidFill>
                <a:schemeClr val="bg1"/>
              </a:solidFill>
              <a:latin typeface="Arial" pitchFamily="34" charset="0"/>
              <a:cs typeface="Arial" pitchFamily="34" charset="0"/>
            </a:endParaRPr>
          </a:p>
        </p:txBody>
      </p:sp>
      <p:grpSp>
        <p:nvGrpSpPr>
          <p:cNvPr id="114" name="Group 113">
            <a:extLst>
              <a:ext uri="{FF2B5EF4-FFF2-40B4-BE49-F238E27FC236}">
                <a16:creationId xmlns:a16="http://schemas.microsoft.com/office/drawing/2014/main" id="{DBB928DB-65E6-9646-01D3-0CF3CAF13EB5}"/>
              </a:ext>
            </a:extLst>
          </p:cNvPr>
          <p:cNvGrpSpPr/>
          <p:nvPr/>
        </p:nvGrpSpPr>
        <p:grpSpPr>
          <a:xfrm>
            <a:off x="3917456" y="1939870"/>
            <a:ext cx="1861665" cy="629933"/>
            <a:chOff x="3841750" y="1729575"/>
            <a:chExt cx="1635414" cy="760895"/>
          </a:xfrm>
        </p:grpSpPr>
        <p:sp>
          <p:nvSpPr>
            <p:cNvPr id="127" name="Oval 126">
              <a:extLst>
                <a:ext uri="{FF2B5EF4-FFF2-40B4-BE49-F238E27FC236}">
                  <a16:creationId xmlns:a16="http://schemas.microsoft.com/office/drawing/2014/main" id="{67DCDE45-8FCF-DEAE-D48E-80F3A91D4AEF}"/>
                </a:ext>
              </a:extLst>
            </p:cNvPr>
            <p:cNvSpPr/>
            <p:nvPr/>
          </p:nvSpPr>
          <p:spPr>
            <a:xfrm>
              <a:off x="3841750" y="2021639"/>
              <a:ext cx="154535" cy="154535"/>
            </a:xfrm>
            <a:prstGeom prst="ellipse">
              <a:avLst/>
            </a:prstGeom>
            <a:noFill/>
            <a:ln w="38100" cap="flat" cmpd="sng" algn="ctr">
              <a:solidFill>
                <a:srgbClr val="4F81BD"/>
              </a:solidFill>
              <a:prstDash val="solid"/>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775086"/>
              <a:endParaRPr lang="en-US" sz="2800" kern="0">
                <a:solidFill>
                  <a:prstClr val="white"/>
                </a:solidFill>
                <a:latin typeface="Times" panose="02020603050405020304" pitchFamily="18" charset="0"/>
                <a:cs typeface="Times" panose="02020603050405020304" pitchFamily="18" charset="0"/>
              </a:endParaRPr>
            </a:p>
          </p:txBody>
        </p:sp>
        <p:cxnSp>
          <p:nvCxnSpPr>
            <p:cNvPr id="128" name="Straight Connector 127">
              <a:extLst>
                <a:ext uri="{FF2B5EF4-FFF2-40B4-BE49-F238E27FC236}">
                  <a16:creationId xmlns:a16="http://schemas.microsoft.com/office/drawing/2014/main" id="{1E183843-C0C3-E2F9-86AD-9013DAB90067}"/>
                </a:ext>
              </a:extLst>
            </p:cNvPr>
            <p:cNvCxnSpPr/>
            <p:nvPr/>
          </p:nvCxnSpPr>
          <p:spPr>
            <a:xfrm>
              <a:off x="5477164" y="1729575"/>
              <a:ext cx="0" cy="760895"/>
            </a:xfrm>
            <a:prstGeom prst="line">
              <a:avLst/>
            </a:prstGeom>
            <a:noFill/>
            <a:ln w="9525" cap="flat" cmpd="sng" algn="ctr">
              <a:solidFill>
                <a:srgbClr val="4F81BD">
                  <a:shade val="95000"/>
                  <a:satMod val="105000"/>
                </a:srgbClr>
              </a:solidFill>
              <a:prstDash val="solid"/>
            </a:ln>
            <a:effectLst/>
          </p:spPr>
        </p:cxnSp>
        <p:cxnSp>
          <p:nvCxnSpPr>
            <p:cNvPr id="129" name="Straight Connector 128">
              <a:extLst>
                <a:ext uri="{FF2B5EF4-FFF2-40B4-BE49-F238E27FC236}">
                  <a16:creationId xmlns:a16="http://schemas.microsoft.com/office/drawing/2014/main" id="{F5F0192B-CF55-FE7A-40CA-75A17BF608E3}"/>
                </a:ext>
              </a:extLst>
            </p:cNvPr>
            <p:cNvCxnSpPr>
              <a:stCxn id="127" idx="6"/>
            </p:cNvCxnSpPr>
            <p:nvPr/>
          </p:nvCxnSpPr>
          <p:spPr>
            <a:xfrm flipV="1">
              <a:off x="3996285" y="2098906"/>
              <a:ext cx="1480879" cy="1"/>
            </a:xfrm>
            <a:prstGeom prst="line">
              <a:avLst/>
            </a:prstGeom>
            <a:noFill/>
            <a:ln w="9525" cap="flat" cmpd="sng" algn="ctr">
              <a:solidFill>
                <a:srgbClr val="4F81BD">
                  <a:shade val="95000"/>
                  <a:satMod val="105000"/>
                </a:srgbClr>
              </a:solidFill>
              <a:prstDash val="dash"/>
            </a:ln>
            <a:effectLst/>
          </p:spPr>
        </p:cxnSp>
      </p:grpSp>
      <p:grpSp>
        <p:nvGrpSpPr>
          <p:cNvPr id="136" name="Group 135">
            <a:extLst>
              <a:ext uri="{FF2B5EF4-FFF2-40B4-BE49-F238E27FC236}">
                <a16:creationId xmlns:a16="http://schemas.microsoft.com/office/drawing/2014/main" id="{FF635C75-C62A-9BEA-F4A6-5BDF6FB13269}"/>
              </a:ext>
            </a:extLst>
          </p:cNvPr>
          <p:cNvGrpSpPr/>
          <p:nvPr/>
        </p:nvGrpSpPr>
        <p:grpSpPr>
          <a:xfrm>
            <a:off x="4412323" y="3032088"/>
            <a:ext cx="1905042" cy="629933"/>
            <a:chOff x="3841750" y="1729575"/>
            <a:chExt cx="1635414" cy="760895"/>
          </a:xfrm>
        </p:grpSpPr>
        <p:sp>
          <p:nvSpPr>
            <p:cNvPr id="137" name="Oval 136">
              <a:extLst>
                <a:ext uri="{FF2B5EF4-FFF2-40B4-BE49-F238E27FC236}">
                  <a16:creationId xmlns:a16="http://schemas.microsoft.com/office/drawing/2014/main" id="{4A533247-99B6-16EB-0102-2712573F0B04}"/>
                </a:ext>
              </a:extLst>
            </p:cNvPr>
            <p:cNvSpPr/>
            <p:nvPr/>
          </p:nvSpPr>
          <p:spPr>
            <a:xfrm>
              <a:off x="3841750" y="2021639"/>
              <a:ext cx="154535" cy="154535"/>
            </a:xfrm>
            <a:prstGeom prst="ellipse">
              <a:avLst/>
            </a:prstGeom>
            <a:noFill/>
            <a:ln w="38100" cap="flat" cmpd="sng" algn="ctr">
              <a:solidFill>
                <a:srgbClr val="4F81BD"/>
              </a:solidFill>
              <a:prstDash val="solid"/>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775086"/>
              <a:endParaRPr lang="en-US" sz="2800" kern="0">
                <a:solidFill>
                  <a:prstClr val="white"/>
                </a:solidFill>
                <a:latin typeface="Times" panose="02020603050405020304" pitchFamily="18" charset="0"/>
                <a:cs typeface="Times" panose="02020603050405020304" pitchFamily="18" charset="0"/>
              </a:endParaRPr>
            </a:p>
          </p:txBody>
        </p:sp>
        <p:cxnSp>
          <p:nvCxnSpPr>
            <p:cNvPr id="138" name="Straight Connector 137">
              <a:extLst>
                <a:ext uri="{FF2B5EF4-FFF2-40B4-BE49-F238E27FC236}">
                  <a16:creationId xmlns:a16="http://schemas.microsoft.com/office/drawing/2014/main" id="{4E168FA1-52DD-3003-89CD-82B70F62E1A3}"/>
                </a:ext>
              </a:extLst>
            </p:cNvPr>
            <p:cNvCxnSpPr/>
            <p:nvPr/>
          </p:nvCxnSpPr>
          <p:spPr>
            <a:xfrm>
              <a:off x="5477164" y="1729575"/>
              <a:ext cx="0" cy="760895"/>
            </a:xfrm>
            <a:prstGeom prst="line">
              <a:avLst/>
            </a:prstGeom>
            <a:noFill/>
            <a:ln w="9525" cap="flat" cmpd="sng" algn="ctr">
              <a:solidFill>
                <a:srgbClr val="4F81BD">
                  <a:shade val="95000"/>
                  <a:satMod val="105000"/>
                </a:srgbClr>
              </a:solidFill>
              <a:prstDash val="solid"/>
            </a:ln>
            <a:effectLst/>
          </p:spPr>
        </p:cxnSp>
        <p:cxnSp>
          <p:nvCxnSpPr>
            <p:cNvPr id="139" name="Straight Connector 138">
              <a:extLst>
                <a:ext uri="{FF2B5EF4-FFF2-40B4-BE49-F238E27FC236}">
                  <a16:creationId xmlns:a16="http://schemas.microsoft.com/office/drawing/2014/main" id="{1E0C44A9-AAC0-95C3-231F-451682F90277}"/>
                </a:ext>
              </a:extLst>
            </p:cNvPr>
            <p:cNvCxnSpPr>
              <a:stCxn id="137" idx="6"/>
            </p:cNvCxnSpPr>
            <p:nvPr/>
          </p:nvCxnSpPr>
          <p:spPr>
            <a:xfrm flipV="1">
              <a:off x="3996285" y="2098906"/>
              <a:ext cx="1480879" cy="1"/>
            </a:xfrm>
            <a:prstGeom prst="line">
              <a:avLst/>
            </a:prstGeom>
            <a:noFill/>
            <a:ln w="9525" cap="flat" cmpd="sng" algn="ctr">
              <a:solidFill>
                <a:srgbClr val="4F81BD">
                  <a:shade val="95000"/>
                  <a:satMod val="105000"/>
                </a:srgbClr>
              </a:solidFill>
              <a:prstDash val="dash"/>
            </a:ln>
            <a:effectLst/>
          </p:spPr>
        </p:cxnSp>
      </p:grpSp>
      <p:grpSp>
        <p:nvGrpSpPr>
          <p:cNvPr id="140" name="Group 139">
            <a:extLst>
              <a:ext uri="{FF2B5EF4-FFF2-40B4-BE49-F238E27FC236}">
                <a16:creationId xmlns:a16="http://schemas.microsoft.com/office/drawing/2014/main" id="{7B9BFC81-946A-A0CE-C85B-B708458FF21B}"/>
              </a:ext>
            </a:extLst>
          </p:cNvPr>
          <p:cNvGrpSpPr/>
          <p:nvPr/>
        </p:nvGrpSpPr>
        <p:grpSpPr>
          <a:xfrm>
            <a:off x="4018740" y="4896175"/>
            <a:ext cx="1847512" cy="629933"/>
            <a:chOff x="3841750" y="1729575"/>
            <a:chExt cx="1635414" cy="760895"/>
          </a:xfrm>
        </p:grpSpPr>
        <p:sp>
          <p:nvSpPr>
            <p:cNvPr id="141" name="Oval 140">
              <a:extLst>
                <a:ext uri="{FF2B5EF4-FFF2-40B4-BE49-F238E27FC236}">
                  <a16:creationId xmlns:a16="http://schemas.microsoft.com/office/drawing/2014/main" id="{FAFBF0F6-41D3-19BD-9D35-9935C64FBDFC}"/>
                </a:ext>
              </a:extLst>
            </p:cNvPr>
            <p:cNvSpPr/>
            <p:nvPr/>
          </p:nvSpPr>
          <p:spPr>
            <a:xfrm>
              <a:off x="3841750" y="2021639"/>
              <a:ext cx="154535" cy="154535"/>
            </a:xfrm>
            <a:prstGeom prst="ellipse">
              <a:avLst/>
            </a:prstGeom>
            <a:noFill/>
            <a:ln w="38100" cap="flat" cmpd="sng" algn="ctr">
              <a:solidFill>
                <a:srgbClr val="4F81BD"/>
              </a:solidFill>
              <a:prstDash val="solid"/>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775086"/>
              <a:endParaRPr lang="en-US" sz="2800" kern="0">
                <a:solidFill>
                  <a:prstClr val="white"/>
                </a:solidFill>
                <a:latin typeface="Times" panose="02020603050405020304" pitchFamily="18" charset="0"/>
                <a:cs typeface="Times" panose="02020603050405020304" pitchFamily="18" charset="0"/>
              </a:endParaRPr>
            </a:p>
          </p:txBody>
        </p:sp>
        <p:cxnSp>
          <p:nvCxnSpPr>
            <p:cNvPr id="142" name="Straight Connector 141">
              <a:extLst>
                <a:ext uri="{FF2B5EF4-FFF2-40B4-BE49-F238E27FC236}">
                  <a16:creationId xmlns:a16="http://schemas.microsoft.com/office/drawing/2014/main" id="{3DC02B35-5E48-51AA-8988-00C8D85F9AC0}"/>
                </a:ext>
              </a:extLst>
            </p:cNvPr>
            <p:cNvCxnSpPr/>
            <p:nvPr/>
          </p:nvCxnSpPr>
          <p:spPr>
            <a:xfrm>
              <a:off x="5477164" y="1729575"/>
              <a:ext cx="0" cy="760895"/>
            </a:xfrm>
            <a:prstGeom prst="line">
              <a:avLst/>
            </a:prstGeom>
            <a:noFill/>
            <a:ln w="9525" cap="flat" cmpd="sng" algn="ctr">
              <a:solidFill>
                <a:srgbClr val="4F81BD">
                  <a:shade val="95000"/>
                  <a:satMod val="105000"/>
                </a:srgbClr>
              </a:solidFill>
              <a:prstDash val="solid"/>
            </a:ln>
            <a:effectLst/>
          </p:spPr>
        </p:cxnSp>
        <p:cxnSp>
          <p:nvCxnSpPr>
            <p:cNvPr id="143" name="Straight Connector 142">
              <a:extLst>
                <a:ext uri="{FF2B5EF4-FFF2-40B4-BE49-F238E27FC236}">
                  <a16:creationId xmlns:a16="http://schemas.microsoft.com/office/drawing/2014/main" id="{D86C1398-F665-9B0F-DE33-8E0777D7CE75}"/>
                </a:ext>
              </a:extLst>
            </p:cNvPr>
            <p:cNvCxnSpPr>
              <a:stCxn id="141" idx="6"/>
            </p:cNvCxnSpPr>
            <p:nvPr/>
          </p:nvCxnSpPr>
          <p:spPr>
            <a:xfrm flipV="1">
              <a:off x="3996285" y="2098906"/>
              <a:ext cx="1480879" cy="1"/>
            </a:xfrm>
            <a:prstGeom prst="line">
              <a:avLst/>
            </a:prstGeom>
            <a:noFill/>
            <a:ln w="9525" cap="flat" cmpd="sng" algn="ctr">
              <a:solidFill>
                <a:srgbClr val="4F81BD">
                  <a:shade val="95000"/>
                  <a:satMod val="105000"/>
                </a:srgbClr>
              </a:solidFill>
              <a:prstDash val="dash"/>
            </a:ln>
            <a:effectLst/>
          </p:spPr>
        </p:cxnSp>
      </p:grpSp>
      <p:grpSp>
        <p:nvGrpSpPr>
          <p:cNvPr id="144" name="Group 143">
            <a:extLst>
              <a:ext uri="{FF2B5EF4-FFF2-40B4-BE49-F238E27FC236}">
                <a16:creationId xmlns:a16="http://schemas.microsoft.com/office/drawing/2014/main" id="{E9C199CB-5BC6-B5AE-8E8A-19DCD62F9E73}"/>
              </a:ext>
            </a:extLst>
          </p:cNvPr>
          <p:cNvGrpSpPr/>
          <p:nvPr/>
        </p:nvGrpSpPr>
        <p:grpSpPr>
          <a:xfrm>
            <a:off x="4405414" y="4067475"/>
            <a:ext cx="1857484" cy="629933"/>
            <a:chOff x="3841750" y="1729575"/>
            <a:chExt cx="1635414" cy="760895"/>
          </a:xfrm>
        </p:grpSpPr>
        <p:sp>
          <p:nvSpPr>
            <p:cNvPr id="145" name="Oval 144">
              <a:extLst>
                <a:ext uri="{FF2B5EF4-FFF2-40B4-BE49-F238E27FC236}">
                  <a16:creationId xmlns:a16="http://schemas.microsoft.com/office/drawing/2014/main" id="{BF396629-ABFC-64FA-1712-5F0039A0889C}"/>
                </a:ext>
              </a:extLst>
            </p:cNvPr>
            <p:cNvSpPr/>
            <p:nvPr/>
          </p:nvSpPr>
          <p:spPr>
            <a:xfrm>
              <a:off x="3841750" y="2021639"/>
              <a:ext cx="154535" cy="154535"/>
            </a:xfrm>
            <a:prstGeom prst="ellipse">
              <a:avLst/>
            </a:prstGeom>
            <a:noFill/>
            <a:ln w="38100" cap="flat" cmpd="sng" algn="ctr">
              <a:solidFill>
                <a:srgbClr val="4F81BD"/>
              </a:solidFill>
              <a:prstDash val="solid"/>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775086"/>
              <a:endParaRPr lang="en-US" sz="2800" kern="0">
                <a:solidFill>
                  <a:prstClr val="white"/>
                </a:solidFill>
                <a:latin typeface="Times" panose="02020603050405020304" pitchFamily="18" charset="0"/>
                <a:cs typeface="Times" panose="02020603050405020304" pitchFamily="18" charset="0"/>
              </a:endParaRPr>
            </a:p>
          </p:txBody>
        </p:sp>
        <p:cxnSp>
          <p:nvCxnSpPr>
            <p:cNvPr id="146" name="Straight Connector 145">
              <a:extLst>
                <a:ext uri="{FF2B5EF4-FFF2-40B4-BE49-F238E27FC236}">
                  <a16:creationId xmlns:a16="http://schemas.microsoft.com/office/drawing/2014/main" id="{435FA5C3-636C-B4C4-79B9-FD8334A31BE5}"/>
                </a:ext>
              </a:extLst>
            </p:cNvPr>
            <p:cNvCxnSpPr/>
            <p:nvPr/>
          </p:nvCxnSpPr>
          <p:spPr>
            <a:xfrm>
              <a:off x="5477164" y="1729575"/>
              <a:ext cx="0" cy="760895"/>
            </a:xfrm>
            <a:prstGeom prst="line">
              <a:avLst/>
            </a:prstGeom>
            <a:noFill/>
            <a:ln w="9525" cap="flat" cmpd="sng" algn="ctr">
              <a:solidFill>
                <a:srgbClr val="4F81BD">
                  <a:shade val="95000"/>
                  <a:satMod val="105000"/>
                </a:srgbClr>
              </a:solidFill>
              <a:prstDash val="solid"/>
            </a:ln>
            <a:effectLst/>
          </p:spPr>
        </p:cxnSp>
        <p:cxnSp>
          <p:nvCxnSpPr>
            <p:cNvPr id="147" name="Straight Connector 146">
              <a:extLst>
                <a:ext uri="{FF2B5EF4-FFF2-40B4-BE49-F238E27FC236}">
                  <a16:creationId xmlns:a16="http://schemas.microsoft.com/office/drawing/2014/main" id="{CF8D7780-3E68-4DB9-F3E8-CEEE0E1AE8C0}"/>
                </a:ext>
              </a:extLst>
            </p:cNvPr>
            <p:cNvCxnSpPr>
              <a:stCxn id="145" idx="6"/>
            </p:cNvCxnSpPr>
            <p:nvPr/>
          </p:nvCxnSpPr>
          <p:spPr>
            <a:xfrm flipV="1">
              <a:off x="3996285" y="2098906"/>
              <a:ext cx="1480879" cy="1"/>
            </a:xfrm>
            <a:prstGeom prst="line">
              <a:avLst/>
            </a:prstGeom>
            <a:noFill/>
            <a:ln w="9525" cap="flat" cmpd="sng" algn="ctr">
              <a:solidFill>
                <a:srgbClr val="4F81BD">
                  <a:shade val="95000"/>
                  <a:satMod val="105000"/>
                </a:srgbClr>
              </a:solidFill>
              <a:prstDash val="dash"/>
            </a:ln>
            <a:effectLst/>
          </p:spPr>
        </p:cxnSp>
      </p:grpSp>
    </p:spTree>
    <p:extLst>
      <p:ext uri="{BB962C8B-B14F-4D97-AF65-F5344CB8AC3E}">
        <p14:creationId xmlns:p14="http://schemas.microsoft.com/office/powerpoint/2010/main" val="145318687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12" name="TextBox 11">
            <a:extLst>
              <a:ext uri="{FF2B5EF4-FFF2-40B4-BE49-F238E27FC236}">
                <a16:creationId xmlns:a16="http://schemas.microsoft.com/office/drawing/2014/main" id="{998CE045-0F08-B1A9-3D93-B08519B200DD}"/>
              </a:ext>
            </a:extLst>
          </p:cNvPr>
          <p:cNvSpPr txBox="1"/>
          <p:nvPr/>
        </p:nvSpPr>
        <p:spPr>
          <a:xfrm>
            <a:off x="905069" y="160293"/>
            <a:ext cx="6419462" cy="523220"/>
          </a:xfrm>
          <a:prstGeom prst="rect">
            <a:avLst/>
          </a:prstGeom>
          <a:noFill/>
          <a:ln>
            <a:noFill/>
          </a:ln>
        </p:spPr>
        <p:txBody>
          <a:bodyPr wrap="square" rtlCol="0" anchor="ctr">
            <a:spAutoFit/>
          </a:bodyPr>
          <a:lstStyle/>
          <a:p>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Cơ</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sở</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lý</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thuyết</a:t>
            </a:r>
            <a:endPar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0265E507-275E-0AB9-7D9C-E31A8E8DC862}"/>
              </a:ext>
            </a:extLst>
          </p:cNvPr>
          <p:cNvSpPr txBox="1"/>
          <p:nvPr/>
        </p:nvSpPr>
        <p:spPr>
          <a:xfrm>
            <a:off x="522513" y="979715"/>
            <a:ext cx="8210939" cy="661207"/>
          </a:xfrm>
          <a:prstGeom prst="rect">
            <a:avLst/>
          </a:prstGeom>
          <a:noFill/>
        </p:spPr>
        <p:txBody>
          <a:bodyPr wrap="square">
            <a:spAutoFit/>
          </a:bodyPr>
          <a:lstStyle/>
          <a:p>
            <a:pPr marL="0" marR="0" lvl="0" indent="0" algn="just" rtl="0">
              <a:lnSpc>
                <a:spcPct val="150000"/>
              </a:lnSpc>
              <a:spcBef>
                <a:spcPts val="0"/>
              </a:spcBef>
              <a:spcAft>
                <a:spcPts val="0"/>
              </a:spcAft>
              <a:buClr>
                <a:srgbClr val="000000"/>
              </a:buClr>
              <a:buSzPts val="2800"/>
              <a:buFont typeface="Arial"/>
              <a:buNone/>
            </a:pPr>
            <a:r>
              <a:rPr lang="en-US" sz="2800" b="1" dirty="0">
                <a:solidFill>
                  <a:schemeClr val="lt1"/>
                </a:solidFill>
                <a:latin typeface="Times New Roman"/>
                <a:ea typeface="Times New Roman"/>
                <a:cs typeface="Times New Roman"/>
                <a:sym typeface="Times New Roman"/>
              </a:rPr>
              <a:t>2.4 </a:t>
            </a:r>
            <a:r>
              <a:rPr lang="en-US" sz="2800" b="1" dirty="0" err="1">
                <a:solidFill>
                  <a:schemeClr val="lt1"/>
                </a:solidFill>
                <a:latin typeface="Times New Roman"/>
                <a:ea typeface="Times New Roman"/>
                <a:cs typeface="Times New Roman"/>
                <a:sym typeface="Times New Roman"/>
              </a:rPr>
              <a:t>Kiểm</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thử</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tự</a:t>
            </a:r>
            <a:r>
              <a:rPr lang="en-US" sz="2800" b="1" dirty="0">
                <a:solidFill>
                  <a:schemeClr val="lt1"/>
                </a:solidFill>
                <a:latin typeface="Times New Roman"/>
                <a:ea typeface="Times New Roman"/>
                <a:cs typeface="Times New Roman"/>
                <a:sym typeface="Times New Roman"/>
              </a:rPr>
              <a:t> </a:t>
            </a:r>
            <a:r>
              <a:rPr lang="en-US" sz="2800" b="1" dirty="0" err="1">
                <a:solidFill>
                  <a:schemeClr val="lt1"/>
                </a:solidFill>
                <a:latin typeface="Times New Roman"/>
                <a:ea typeface="Times New Roman"/>
                <a:cs typeface="Times New Roman"/>
                <a:sym typeface="Times New Roman"/>
              </a:rPr>
              <a:t>động</a:t>
            </a:r>
            <a:endParaRPr lang="en-US" sz="2800" b="1" dirty="0">
              <a:solidFill>
                <a:schemeClr val="lt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B6AE8635-D23E-24EB-310A-F5DBE5EEE7A4}"/>
              </a:ext>
            </a:extLst>
          </p:cNvPr>
          <p:cNvSpPr txBox="1"/>
          <p:nvPr/>
        </p:nvSpPr>
        <p:spPr>
          <a:xfrm>
            <a:off x="606491" y="1743747"/>
            <a:ext cx="10300996" cy="1384995"/>
          </a:xfrm>
          <a:prstGeom prst="rect">
            <a:avLst/>
          </a:prstGeom>
          <a:noFill/>
        </p:spPr>
        <p:txBody>
          <a:bodyPr wrap="square" rtlCol="0">
            <a:spAutoFit/>
          </a:bodyPr>
          <a:lstStyle/>
          <a:p>
            <a:pPr marL="457200" indent="-457200">
              <a:buClr>
                <a:schemeClr val="bg1"/>
              </a:buClr>
              <a:buSzPct val="71000"/>
              <a:buFont typeface="Times New Roman" panose="02020603050405020304" pitchFamily="18" charset="0"/>
              <a:buChar char="ˉ"/>
            </a:pPr>
            <a:r>
              <a:rPr lang="en-US" sz="2800" dirty="0" err="1">
                <a:solidFill>
                  <a:schemeClr val="bg1"/>
                </a:solidFill>
                <a:latin typeface="Times New Roman" panose="02020603050405020304" pitchFamily="18" charset="0"/>
                <a:cs typeface="Times New Roman" panose="02020603050405020304" pitchFamily="18" charset="0"/>
              </a:rPr>
              <a:t>Kiểm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thử</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động</a:t>
            </a:r>
            <a:r>
              <a:rPr lang="en-US" sz="2800" dirty="0">
                <a:solidFill>
                  <a:schemeClr val="bg1"/>
                </a:solidFill>
                <a:latin typeface="Times New Roman" panose="02020603050405020304" pitchFamily="18" charset="0"/>
                <a:cs typeface="Times New Roman" panose="02020603050405020304" pitchFamily="18" charset="0"/>
              </a:rPr>
              <a:t> (Automation Testing) </a:t>
            </a:r>
            <a:r>
              <a:rPr lang="en-US" sz="2800" dirty="0" err="1">
                <a:solidFill>
                  <a:schemeClr val="bg1"/>
                </a:solidFill>
                <a:latin typeface="Times New Roman" panose="02020603050405020304" pitchFamily="18" charset="0"/>
                <a:cs typeface="Times New Roman" panose="02020603050405020304" pitchFamily="18" charset="0"/>
              </a:rPr>
              <a:t>là</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quá</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trình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sử</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dụng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công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cụ</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và</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phần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mềm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để</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thực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hiện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các</a:t>
            </a:r>
            <a:r>
              <a:rPr lang="en-US" sz="2800" dirty="0">
                <a:solidFill>
                  <a:schemeClr val="bg1"/>
                </a:solidFill>
                <a:latin typeface="Times New Roman" panose="02020603050405020304" pitchFamily="18" charset="0"/>
                <a:cs typeface="Times New Roman" panose="02020603050405020304" pitchFamily="18" charset="0"/>
              </a:rPr>
              <a:t> ca </a:t>
            </a:r>
            <a:r>
              <a:rPr lang="en-US" sz="2800" dirty="0" err="1">
                <a:solidFill>
                  <a:schemeClr val="bg1"/>
                </a:solidFill>
                <a:latin typeface="Times New Roman" panose="02020603050405020304" pitchFamily="18" charset="0"/>
                <a:cs typeface="Times New Roman" panose="02020603050405020304" pitchFamily="18" charset="0"/>
              </a:rPr>
              <a:t>kiểm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thử</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một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cách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động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thay</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vì</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thực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hiện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bằng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tay</a:t>
            </a:r>
            <a:r>
              <a:rPr lang="en-US" sz="2800" dirty="0">
                <a:solidFill>
                  <a:schemeClr val="bg1"/>
                </a:solidFill>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231091B7-C3C9-66B4-2A18-D2ACDAEEFB88}"/>
              </a:ext>
            </a:extLst>
          </p:cNvPr>
          <p:cNvPicPr>
            <a:picLocks noChangeAspect="1"/>
          </p:cNvPicPr>
          <p:nvPr/>
        </p:nvPicPr>
        <p:blipFill>
          <a:blip r:embed="rId3"/>
          <a:stretch>
            <a:fillRect/>
          </a:stretch>
        </p:blipFill>
        <p:spPr>
          <a:xfrm>
            <a:off x="2395703" y="3231567"/>
            <a:ext cx="5899212" cy="3020782"/>
          </a:xfrm>
          <a:prstGeom prst="rect">
            <a:avLst/>
          </a:prstGeom>
        </p:spPr>
      </p:pic>
    </p:spTree>
    <p:extLst>
      <p:ext uri="{BB962C8B-B14F-4D97-AF65-F5344CB8AC3E}">
        <p14:creationId xmlns:p14="http://schemas.microsoft.com/office/powerpoint/2010/main" val="154697187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12" name="TextBox 11">
            <a:extLst>
              <a:ext uri="{FF2B5EF4-FFF2-40B4-BE49-F238E27FC236}">
                <a16:creationId xmlns:a16="http://schemas.microsoft.com/office/drawing/2014/main" id="{998CE045-0F08-B1A9-3D93-B08519B200DD}"/>
              </a:ext>
            </a:extLst>
          </p:cNvPr>
          <p:cNvSpPr txBox="1"/>
          <p:nvPr/>
        </p:nvSpPr>
        <p:spPr>
          <a:xfrm>
            <a:off x="905069" y="160293"/>
            <a:ext cx="6419462" cy="523220"/>
          </a:xfrm>
          <a:prstGeom prst="rect">
            <a:avLst/>
          </a:prstGeom>
          <a:noFill/>
          <a:ln>
            <a:noFill/>
          </a:ln>
        </p:spPr>
        <p:txBody>
          <a:bodyPr wrap="square" rtlCol="0" anchor="ctr">
            <a:spAutoFit/>
          </a:bodyPr>
          <a:lstStyle/>
          <a:p>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Cơ</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sở</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lý</a:t>
            </a:r>
            <a:r>
              <a:rPr lang="en-US" sz="2800" b="1" kern="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thuyết</a:t>
            </a:r>
            <a:endPar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0265E507-275E-0AB9-7D9C-E31A8E8DC862}"/>
              </a:ext>
            </a:extLst>
          </p:cNvPr>
          <p:cNvSpPr txBox="1"/>
          <p:nvPr/>
        </p:nvSpPr>
        <p:spPr>
          <a:xfrm>
            <a:off x="522513" y="979715"/>
            <a:ext cx="8210939" cy="661207"/>
          </a:xfrm>
          <a:prstGeom prst="rect">
            <a:avLst/>
          </a:prstGeom>
          <a:noFill/>
        </p:spPr>
        <p:txBody>
          <a:bodyPr wrap="square">
            <a:spAutoFit/>
          </a:bodyPr>
          <a:lstStyle/>
          <a:p>
            <a:pPr marL="0" marR="0" lvl="0" indent="0" algn="just" rtl="0">
              <a:lnSpc>
                <a:spcPct val="150000"/>
              </a:lnSpc>
              <a:spcBef>
                <a:spcPts val="0"/>
              </a:spcBef>
              <a:spcAft>
                <a:spcPts val="0"/>
              </a:spcAft>
              <a:buClr>
                <a:srgbClr val="000000"/>
              </a:buClr>
              <a:buSzPts val="2800"/>
              <a:buFont typeface="Arial"/>
              <a:buNone/>
            </a:pPr>
            <a:r>
              <a:rPr lang="en-US" sz="2800" b="1" dirty="0">
                <a:solidFill>
                  <a:schemeClr val="lt1"/>
                </a:solidFill>
                <a:latin typeface="Times New Roman"/>
                <a:ea typeface="Times New Roman"/>
                <a:cs typeface="Times New Roman"/>
                <a:sym typeface="Times New Roman"/>
              </a:rPr>
              <a:t>2.4 Selenium WebDriver</a:t>
            </a:r>
          </a:p>
        </p:txBody>
      </p:sp>
      <p:sp>
        <p:nvSpPr>
          <p:cNvPr id="2" name="TextBox 1">
            <a:extLst>
              <a:ext uri="{FF2B5EF4-FFF2-40B4-BE49-F238E27FC236}">
                <a16:creationId xmlns:a16="http://schemas.microsoft.com/office/drawing/2014/main" id="{DF773FBB-D688-6BA5-5BDE-11F1F1E6A5F6}"/>
              </a:ext>
            </a:extLst>
          </p:cNvPr>
          <p:cNvSpPr txBox="1"/>
          <p:nvPr/>
        </p:nvSpPr>
        <p:spPr>
          <a:xfrm>
            <a:off x="522514" y="1640922"/>
            <a:ext cx="7165910" cy="5812040"/>
          </a:xfrm>
          <a:prstGeom prst="rect">
            <a:avLst/>
          </a:prstGeom>
          <a:noFill/>
        </p:spPr>
        <p:txBody>
          <a:bodyPr wrap="square" rtlCol="0">
            <a:spAutoFit/>
          </a:bodyPr>
          <a:lstStyle/>
          <a:p>
            <a:pPr marL="285750" indent="-285750" rtl="0">
              <a:lnSpc>
                <a:spcPct val="120000"/>
              </a:lnSpc>
              <a:spcBef>
                <a:spcPts val="0"/>
              </a:spcBef>
              <a:spcAft>
                <a:spcPts val="0"/>
              </a:spcAft>
              <a:buClr>
                <a:schemeClr val="bg1"/>
              </a:buClr>
              <a:buSzPct val="71000"/>
              <a:buFont typeface="Times New Roman" panose="02020603050405020304" pitchFamily="18" charset="0"/>
              <a:buChar char="ˉ"/>
            </a:pPr>
            <a:r>
              <a:rPr lang="vi-VN" sz="2600" b="0" i="0" u="none" strike="noStrike" dirty="0">
                <a:solidFill>
                  <a:schemeClr val="bg1"/>
                </a:solidFill>
                <a:effectLst/>
                <a:latin typeface="Times New Roman" panose="02020603050405020304" pitchFamily="18" charset="0"/>
                <a:cs typeface="Times New Roman" panose="02020603050405020304" pitchFamily="18" charset="0"/>
              </a:rPr>
              <a:t>Selenium WebDriver là một automation framework của web, cho phép thực thi các test</a:t>
            </a:r>
            <a:r>
              <a:rPr lang="en-US" sz="2600" b="0" i="0" u="none" strike="noStrike" dirty="0">
                <a:solidFill>
                  <a:schemeClr val="bg1"/>
                </a:solidFill>
                <a:effectLst/>
                <a:latin typeface="Times New Roman" panose="02020603050405020304" pitchFamily="18" charset="0"/>
                <a:cs typeface="Times New Roman" panose="02020603050405020304" pitchFamily="18" charset="0"/>
              </a:rPr>
              <a:t>case </a:t>
            </a:r>
            <a:r>
              <a:rPr lang="vi-VN" sz="2600" b="0" i="0" u="none" strike="noStrike" dirty="0">
                <a:solidFill>
                  <a:schemeClr val="bg1"/>
                </a:solidFill>
                <a:effectLst/>
                <a:latin typeface="Times New Roman" panose="02020603050405020304" pitchFamily="18" charset="0"/>
                <a:cs typeface="Times New Roman" panose="02020603050405020304" pitchFamily="18" charset="0"/>
              </a:rPr>
              <a:t>của người dùng đối với các trình duyệt khác nhau không chỉ Firefox, Chrome.</a:t>
            </a:r>
            <a:endParaRPr lang="en-US" sz="2600" dirty="0">
              <a:solidFill>
                <a:schemeClr val="bg1"/>
              </a:solidFill>
              <a:latin typeface="Times New Roman" panose="02020603050405020304" pitchFamily="18" charset="0"/>
              <a:cs typeface="Times New Roman" panose="02020603050405020304" pitchFamily="18" charset="0"/>
            </a:endParaRPr>
          </a:p>
          <a:p>
            <a:pPr marL="285750" indent="-285750" rtl="0">
              <a:lnSpc>
                <a:spcPct val="120000"/>
              </a:lnSpc>
              <a:spcBef>
                <a:spcPts val="0"/>
              </a:spcBef>
              <a:spcAft>
                <a:spcPts val="0"/>
              </a:spcAft>
              <a:buClr>
                <a:schemeClr val="bg1"/>
              </a:buClr>
              <a:buSzPct val="71000"/>
              <a:buFont typeface="Times New Roman" panose="02020603050405020304" pitchFamily="18" charset="0"/>
              <a:buChar char="ˉ"/>
            </a:pPr>
            <a:r>
              <a:rPr lang="vi-VN" sz="2600" b="0" i="0" u="none" strike="noStrike" dirty="0">
                <a:solidFill>
                  <a:schemeClr val="bg1"/>
                </a:solidFill>
                <a:effectLst/>
                <a:latin typeface="Times New Roman" panose="02020603050405020304" pitchFamily="18" charset="0"/>
                <a:cs typeface="Times New Roman" panose="02020603050405020304" pitchFamily="18" charset="0"/>
              </a:rPr>
              <a:t>Webdriver cho phép người dùng sử dụng các ngôn ngữ lập trình trong việc tạo test script của họ. </a:t>
            </a:r>
            <a:endParaRPr lang="en-US" sz="2600" dirty="0">
              <a:solidFill>
                <a:schemeClr val="bg1"/>
              </a:solidFill>
              <a:latin typeface="Times New Roman" panose="02020603050405020304" pitchFamily="18" charset="0"/>
              <a:cs typeface="Times New Roman" panose="02020603050405020304" pitchFamily="18" charset="0"/>
            </a:endParaRPr>
          </a:p>
          <a:p>
            <a:pPr marL="285750" indent="-285750" rtl="0">
              <a:lnSpc>
                <a:spcPct val="120000"/>
              </a:lnSpc>
              <a:spcBef>
                <a:spcPts val="0"/>
              </a:spcBef>
              <a:spcAft>
                <a:spcPts val="0"/>
              </a:spcAft>
              <a:buClr>
                <a:schemeClr val="bg1"/>
              </a:buClr>
              <a:buSzPct val="71000"/>
              <a:buFont typeface="Times New Roman" panose="02020603050405020304" pitchFamily="18" charset="0"/>
              <a:buChar char="ˉ"/>
            </a:pPr>
            <a:r>
              <a:rPr lang="vi-VN" sz="2600" b="0" i="0" u="none" strike="noStrike" dirty="0">
                <a:solidFill>
                  <a:schemeClr val="bg1"/>
                </a:solidFill>
                <a:effectLst/>
                <a:latin typeface="Times New Roman" panose="02020603050405020304" pitchFamily="18" charset="0"/>
                <a:cs typeface="Times New Roman" panose="02020603050405020304" pitchFamily="18" charset="0"/>
              </a:rPr>
              <a:t>WebDriver hỗ trợ nhiều ngôn ngữ lập trình khác nhau như Java, .Net, PHP, Python, Perl, Ruby, ... </a:t>
            </a:r>
            <a:endParaRPr lang="vi-VN" sz="2600" b="0" dirty="0">
              <a:solidFill>
                <a:schemeClr val="bg1"/>
              </a:solidFill>
              <a:effectLst/>
              <a:latin typeface="Times New Roman" panose="02020603050405020304" pitchFamily="18" charset="0"/>
              <a:cs typeface="Times New Roman" panose="02020603050405020304" pitchFamily="18" charset="0"/>
            </a:endParaRPr>
          </a:p>
          <a:p>
            <a:pPr>
              <a:lnSpc>
                <a:spcPct val="120000"/>
              </a:lnSpc>
            </a:pPr>
            <a:br>
              <a:rPr lang="vi-VN" sz="2600" dirty="0">
                <a:latin typeface="Times New Roman" panose="02020603050405020304" pitchFamily="18" charset="0"/>
                <a:cs typeface="Times New Roman" panose="02020603050405020304" pitchFamily="18" charset="0"/>
              </a:rPr>
            </a:br>
            <a:endParaRPr lang="vi-VN" sz="2600" b="0" dirty="0">
              <a:solidFill>
                <a:schemeClr val="bg1"/>
              </a:solidFill>
              <a:effectLst/>
              <a:latin typeface="Times New Roman" panose="02020603050405020304" pitchFamily="18" charset="0"/>
              <a:cs typeface="Times New Roman" panose="02020603050405020304" pitchFamily="18" charset="0"/>
            </a:endParaRPr>
          </a:p>
          <a:p>
            <a:pPr>
              <a:lnSpc>
                <a:spcPct val="120000"/>
              </a:lnSpc>
            </a:pPr>
            <a:br>
              <a:rPr lang="vi-VN" sz="2600" dirty="0">
                <a:latin typeface="Times New Roman" panose="02020603050405020304" pitchFamily="18" charset="0"/>
                <a:cs typeface="Times New Roman" panose="02020603050405020304" pitchFamily="18" charset="0"/>
              </a:rPr>
            </a:br>
            <a:endParaRPr lang="en-US" sz="2600" dirty="0">
              <a:latin typeface="Times New Roman" panose="02020603050405020304" pitchFamily="18" charset="0"/>
              <a:cs typeface="Times New Roman" panose="02020603050405020304" pitchFamily="18" charset="0"/>
            </a:endParaRPr>
          </a:p>
        </p:txBody>
      </p:sp>
      <p:pic>
        <p:nvPicPr>
          <p:cNvPr id="5" name="Google Shape;244;g24b0efb7ff5_0_9">
            <a:extLst>
              <a:ext uri="{FF2B5EF4-FFF2-40B4-BE49-F238E27FC236}">
                <a16:creationId xmlns:a16="http://schemas.microsoft.com/office/drawing/2014/main" id="{7E187BD1-A0C7-7F0B-5B58-A598ABA0B946}"/>
              </a:ext>
            </a:extLst>
          </p:cNvPr>
          <p:cNvPicPr preferRelativeResize="0"/>
          <p:nvPr/>
        </p:nvPicPr>
        <p:blipFill rotWithShape="1">
          <a:blip r:embed="rId3">
            <a:alphaModFix/>
          </a:blip>
          <a:srcRect/>
          <a:stretch/>
        </p:blipFill>
        <p:spPr>
          <a:xfrm>
            <a:off x="8154955" y="1868655"/>
            <a:ext cx="3561742" cy="2908618"/>
          </a:xfrm>
          <a:prstGeom prst="rect">
            <a:avLst/>
          </a:prstGeom>
          <a:noFill/>
          <a:ln>
            <a:noFill/>
          </a:ln>
        </p:spPr>
      </p:pic>
    </p:spTree>
    <p:extLst>
      <p:ext uri="{BB962C8B-B14F-4D97-AF65-F5344CB8AC3E}">
        <p14:creationId xmlns:p14="http://schemas.microsoft.com/office/powerpoint/2010/main" val="1960484291"/>
      </p:ext>
    </p:extLst>
  </p:cSld>
  <p:clrMapOvr>
    <a:masterClrMapping/>
  </p:clrMapOvr>
  <p:transition spd="slow">
    <p:wipe/>
  </p:transition>
</p:sld>
</file>

<file path=ppt/theme/theme1.xml><?xml version="1.0" encoding="utf-8"?>
<a:theme xmlns:a="http://schemas.openxmlformats.org/drawingml/2006/main" name="Damask">
  <a:themeElements>
    <a:clrScheme name="Custom 1">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3876</TotalTime>
  <Words>1095</Words>
  <Application>Microsoft Office PowerPoint</Application>
  <PresentationFormat>Widescreen</PresentationFormat>
  <Paragraphs>96</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Times New Roman</vt:lpstr>
      <vt:lpstr>Baloo Da 2</vt:lpstr>
      <vt:lpstr>Twentieth Century</vt:lpstr>
      <vt:lpstr>Calibri</vt:lpstr>
      <vt:lpstr>Arial</vt:lpstr>
      <vt:lpstr>Times</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CẢM ƠN THẦY VÀ CÁC BẠN  ĐÃ LẮNG NGHE!</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9Slide.vn</dc:subject>
  <dc:creator>Duc</dc:creator>
  <dc:description>9Slide.vn</dc:description>
  <cp:lastModifiedBy>vu hue</cp:lastModifiedBy>
  <cp:revision>117</cp:revision>
  <dcterms:created xsi:type="dcterms:W3CDTF">2021-01-21T04:17:00Z</dcterms:created>
  <dcterms:modified xsi:type="dcterms:W3CDTF">2024-05-27T14:21:15Z</dcterms:modified>
  <cp:category>9Slide.vn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09D6921164424803B2FEE3BD11F58B2D</vt:lpwstr>
  </property>
  <property fmtid="{D5CDD505-2E9C-101B-9397-08002B2CF9AE}" pid="3" name="KSOProductBuildVer">
    <vt:lpwstr>1033-11.2.0.11341</vt:lpwstr>
  </property>
</Properties>
</file>